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7" r:id="rId2"/>
    <p:sldId id="257" r:id="rId3"/>
    <p:sldId id="263" r:id="rId4"/>
    <p:sldId id="264" r:id="rId5"/>
    <p:sldId id="265" r:id="rId6"/>
    <p:sldId id="260" r:id="rId7"/>
    <p:sldId id="266" r:id="rId8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34BC5-7E5E-4F3E-B14F-92086F53CCB5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8ACED-0AF2-4D54-B72B-B7BC25F836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0558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80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730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3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696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7528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873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368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889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24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321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734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D357D6C-9230-4B26-85A0-CF50473F4922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A04306A-2C69-4FF5-ACF2-6A7CB987204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7187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mulvey@diocesan.school.nz" TargetMode="External"/><Relationship Id="rId2" Type="http://schemas.openxmlformats.org/officeDocument/2006/relationships/hyperlink" Target="mailto:htomlinson@diocesan.school.n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It%20was%20a%20startling%20scientific%20finding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maprisons%20subject%20criteria%20levels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Ruberic%20Year%207%20Stats.docx" TargetMode="External"/><Relationship Id="rId2" Type="http://schemas.openxmlformats.org/officeDocument/2006/relationships/hyperlink" Target="Year%207%20Assessment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Emma%20Parton.MOV" TargetMode="External"/><Relationship Id="rId4" Type="http://schemas.openxmlformats.org/officeDocument/2006/relationships/hyperlink" Target="Anna%20Hare.MO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mulvey@diocesan.school.nz" TargetMode="External"/><Relationship Id="rId2" Type="http://schemas.openxmlformats.org/officeDocument/2006/relationships/hyperlink" Target="mailto:htomlinson@diocesan.school.n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Misleading claims in the media: Junior focus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541" y="4884524"/>
            <a:ext cx="9144000" cy="1309255"/>
          </a:xfrm>
        </p:spPr>
        <p:txBody>
          <a:bodyPr>
            <a:normAutofit fontScale="70000" lnSpcReduction="20000"/>
          </a:bodyPr>
          <a:lstStyle/>
          <a:p>
            <a:r>
              <a:rPr lang="en-NZ" sz="3600" b="1" dirty="0" smtClean="0"/>
              <a:t>Hannah Tomlinson &amp; Lisa Mulvey</a:t>
            </a:r>
          </a:p>
          <a:p>
            <a:r>
              <a:rPr lang="en-NZ" sz="3600" b="1" dirty="0" smtClean="0">
                <a:hlinkClick r:id="rId2"/>
              </a:rPr>
              <a:t>htomlinson@diocesan.school.nz</a:t>
            </a:r>
            <a:endParaRPr lang="en-NZ" sz="3600" b="1" dirty="0" smtClean="0"/>
          </a:p>
          <a:p>
            <a:r>
              <a:rPr lang="en-NZ" sz="3600" b="1" dirty="0" smtClean="0">
                <a:hlinkClick r:id="rId3"/>
              </a:rPr>
              <a:t>lmulvey@diocesan.school.nz</a:t>
            </a:r>
            <a:endParaRPr lang="en-NZ" sz="3600" b="1" dirty="0" smtClean="0"/>
          </a:p>
          <a:p>
            <a:endParaRPr lang="en-NZ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2161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3" y="284176"/>
            <a:ext cx="11704320" cy="1508760"/>
          </a:xfrm>
        </p:spPr>
        <p:txBody>
          <a:bodyPr/>
          <a:lstStyle/>
          <a:p>
            <a:pPr algn="ctr"/>
            <a:r>
              <a:rPr lang="en-NZ" dirty="0"/>
              <a:t>Children who eat candy tend to weigh less than those who </a:t>
            </a:r>
            <a:r>
              <a:rPr lang="en-NZ" dirty="0" smtClean="0"/>
              <a:t>don’t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792936"/>
            <a:ext cx="9743755" cy="4947498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Original </a:t>
            </a:r>
            <a:r>
              <a:rPr lang="en-NZ" dirty="0" smtClean="0"/>
              <a:t>article: https</a:t>
            </a:r>
            <a:r>
              <a:rPr lang="en-NZ" dirty="0"/>
              <a:t>://www.statnews.com/2016/06/02/candy-nutrition-studies/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413" t="20625" r="20951" b="19553"/>
          <a:stretch/>
        </p:blipFill>
        <p:spPr>
          <a:xfrm>
            <a:off x="1411925" y="2351315"/>
            <a:ext cx="8999172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hlinkClick r:id="rId2" action="ppaction://hlinkfile"/>
              </a:rPr>
              <a:t>Discussion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11" y="1907176"/>
            <a:ext cx="9784080" cy="4206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NZ" dirty="0"/>
          </a:p>
          <a:p>
            <a:pPr lvl="0"/>
            <a:r>
              <a:rPr lang="en-US" sz="2400" dirty="0"/>
              <a:t>What is the article about</a:t>
            </a:r>
            <a:r>
              <a:rPr lang="en-US" sz="2400" dirty="0" smtClean="0"/>
              <a:t>?</a:t>
            </a:r>
            <a:endParaRPr lang="en-NZ" sz="2400" dirty="0"/>
          </a:p>
          <a:p>
            <a:pPr lvl="0"/>
            <a:r>
              <a:rPr lang="en-US" sz="2400" dirty="0"/>
              <a:t>How was the study carried out</a:t>
            </a:r>
            <a:r>
              <a:rPr lang="en-US" sz="2400" dirty="0" smtClean="0"/>
              <a:t>?</a:t>
            </a:r>
            <a:endParaRPr lang="en-NZ" sz="2400" dirty="0"/>
          </a:p>
          <a:p>
            <a:pPr lvl="0"/>
            <a:r>
              <a:rPr lang="en-US" sz="2400" dirty="0"/>
              <a:t>The </a:t>
            </a:r>
            <a:r>
              <a:rPr lang="en-US" sz="2400" dirty="0" smtClean="0"/>
              <a:t>children </a:t>
            </a:r>
            <a:r>
              <a:rPr lang="en-US" sz="2400" dirty="0"/>
              <a:t>were asked “What they ate in the last 24 hours?” What are the possible problems with this question</a:t>
            </a:r>
            <a:r>
              <a:rPr lang="en-US" sz="2400" dirty="0" smtClean="0"/>
              <a:t>?</a:t>
            </a:r>
            <a:endParaRPr lang="en-NZ" sz="2400" dirty="0"/>
          </a:p>
          <a:p>
            <a:pPr lvl="0"/>
            <a:r>
              <a:rPr lang="en-US" sz="2400" dirty="0"/>
              <a:t>The study was done on a sample of 100 children </a:t>
            </a:r>
            <a:r>
              <a:rPr lang="en-US" sz="2400" dirty="0" smtClean="0"/>
              <a:t>from USA. </a:t>
            </a:r>
            <a:r>
              <a:rPr lang="en-US" sz="2400" dirty="0"/>
              <a:t>Comment on the sample size</a:t>
            </a:r>
            <a:r>
              <a:rPr lang="en-US" sz="2400" dirty="0" smtClean="0"/>
              <a:t>.</a:t>
            </a:r>
            <a:endParaRPr lang="en-NZ" sz="2400" dirty="0"/>
          </a:p>
          <a:p>
            <a:pPr lvl="0"/>
            <a:r>
              <a:rPr lang="en-US" sz="2400" dirty="0"/>
              <a:t>The children were aged 10-14 years old and were </a:t>
            </a:r>
            <a:r>
              <a:rPr lang="en-US" sz="2400" dirty="0" smtClean="0"/>
              <a:t>sampled from New York city, Boston and Washington D.C. </a:t>
            </a:r>
            <a:endParaRPr lang="en-NZ" sz="2400" dirty="0"/>
          </a:p>
          <a:p>
            <a:pPr lvl="0"/>
            <a:r>
              <a:rPr lang="en-US" sz="2400" dirty="0"/>
              <a:t>What are the issues with this sample and comment on the likeness of this sample representing all of </a:t>
            </a:r>
            <a:r>
              <a:rPr lang="en-US" sz="2400" dirty="0" smtClean="0"/>
              <a:t>American children?</a:t>
            </a:r>
            <a:r>
              <a:rPr lang="en-US" sz="2400" dirty="0"/>
              <a:t> </a:t>
            </a:r>
            <a:endParaRPr lang="en-NZ" sz="2400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01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What effects could this sample have on the final conclusion that ‘Children who eat candy tend to weigh less than those who don’t</a:t>
            </a:r>
            <a:r>
              <a:rPr lang="en-US" sz="2400" dirty="0" smtClean="0"/>
              <a:t>?</a:t>
            </a:r>
          </a:p>
          <a:p>
            <a:pPr lvl="0"/>
            <a:r>
              <a:rPr lang="en-US" sz="2400" dirty="0" smtClean="0"/>
              <a:t>Who </a:t>
            </a:r>
            <a:r>
              <a:rPr lang="en-US" sz="2400" dirty="0"/>
              <a:t>do you think this study is targeted at and why?</a:t>
            </a:r>
            <a:endParaRPr lang="en-NZ" sz="2400" dirty="0"/>
          </a:p>
          <a:p>
            <a:pPr lvl="0"/>
            <a:r>
              <a:rPr lang="en-US" sz="2400" dirty="0"/>
              <a:t>Who funded this study and what effects could this have on the final conclusion?</a:t>
            </a:r>
            <a:endParaRPr lang="en-NZ" sz="2400" dirty="0"/>
          </a:p>
          <a:p>
            <a:pPr lvl="0"/>
            <a:r>
              <a:rPr lang="en-US" sz="2400" dirty="0"/>
              <a:t>The article claims that “Children who eat candy tend to weigh less than those who don’t”</a:t>
            </a:r>
            <a:endParaRPr lang="en-NZ" sz="2400" dirty="0"/>
          </a:p>
          <a:p>
            <a:r>
              <a:rPr lang="en-US" sz="2400" dirty="0"/>
              <a:t>Do you agree with this conclusion? Give possible reasons for your answer.</a:t>
            </a:r>
            <a:endParaRPr lang="en-NZ" sz="24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43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Comparison between levels 3-4 to level 8 of curriculum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hlinkClick r:id="rId2" action="ppaction://hlinkfile"/>
              </a:rPr>
              <a:t>Comparison of  levels 3-4 with level 8 of curriculum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873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we assessed this unit of work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hlinkClick r:id="rId2" action="ppaction://hlinkfile"/>
              </a:rPr>
              <a:t>Assessment instructions</a:t>
            </a:r>
            <a:endParaRPr lang="en-NZ" dirty="0" smtClean="0"/>
          </a:p>
          <a:p>
            <a:r>
              <a:rPr lang="en-NZ" dirty="0" smtClean="0">
                <a:hlinkClick r:id="rId3" action="ppaction://hlinkfile"/>
              </a:rPr>
              <a:t>Rubric of assessment criteria</a:t>
            </a:r>
            <a:endParaRPr lang="en-NZ" dirty="0" smtClean="0"/>
          </a:p>
          <a:p>
            <a:r>
              <a:rPr lang="en-NZ" dirty="0" smtClean="0"/>
              <a:t>Examples of students work:</a:t>
            </a:r>
          </a:p>
          <a:p>
            <a:r>
              <a:rPr lang="en-NZ" dirty="0" smtClean="0">
                <a:hlinkClick r:id="rId4" action="ppaction://hlinkfile"/>
              </a:rPr>
              <a:t>Video – student 1</a:t>
            </a:r>
            <a:endParaRPr lang="en-NZ" dirty="0" smtClean="0"/>
          </a:p>
          <a:p>
            <a:r>
              <a:rPr lang="en-NZ" dirty="0" smtClean="0">
                <a:hlinkClick r:id="rId5" action="ppaction://hlinkfile"/>
              </a:rPr>
              <a:t>Video – student 2</a:t>
            </a: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79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Misleading claims in the media: Junior focus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541" y="4884524"/>
            <a:ext cx="9144000" cy="1309255"/>
          </a:xfrm>
        </p:spPr>
        <p:txBody>
          <a:bodyPr>
            <a:normAutofit fontScale="70000" lnSpcReduction="20000"/>
          </a:bodyPr>
          <a:lstStyle/>
          <a:p>
            <a:r>
              <a:rPr lang="en-NZ" sz="3600" b="1" dirty="0" smtClean="0"/>
              <a:t>Hannah Tomlinson &amp; Lisa Mulvey</a:t>
            </a:r>
          </a:p>
          <a:p>
            <a:r>
              <a:rPr lang="en-NZ" sz="3600" b="1" dirty="0" smtClean="0">
                <a:hlinkClick r:id="rId2"/>
              </a:rPr>
              <a:t>htomlinson@diocesan.school.nz</a:t>
            </a:r>
            <a:endParaRPr lang="en-NZ" sz="3600" b="1" dirty="0" smtClean="0"/>
          </a:p>
          <a:p>
            <a:r>
              <a:rPr lang="en-NZ" sz="3600" b="1" dirty="0" smtClean="0">
                <a:hlinkClick r:id="rId3"/>
              </a:rPr>
              <a:t>lmulvey@diocesan.school.nz</a:t>
            </a:r>
            <a:endParaRPr lang="en-NZ" sz="3600" b="1" dirty="0" smtClean="0"/>
          </a:p>
          <a:p>
            <a:endParaRPr lang="en-NZ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0409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131</TotalTime>
  <Words>277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Wingdings</vt:lpstr>
      <vt:lpstr>Banded</vt:lpstr>
      <vt:lpstr>Misleading claims in the media: Junior focus</vt:lpstr>
      <vt:lpstr>Children who eat candy tend to weigh less than those who don’t</vt:lpstr>
      <vt:lpstr>Discussion questions</vt:lpstr>
      <vt:lpstr>Discussion questions</vt:lpstr>
      <vt:lpstr>Comparison between levels 3-4 to level 8 of curriculum</vt:lpstr>
      <vt:lpstr>How we assessed this unit of work</vt:lpstr>
      <vt:lpstr>Misleading claims in the media: Junior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Mulvey</dc:creator>
  <cp:lastModifiedBy>Lisa Mulvey</cp:lastModifiedBy>
  <cp:revision>15</cp:revision>
  <cp:lastPrinted>2016-11-24T02:08:06Z</cp:lastPrinted>
  <dcterms:created xsi:type="dcterms:W3CDTF">2016-11-21T02:29:22Z</dcterms:created>
  <dcterms:modified xsi:type="dcterms:W3CDTF">2016-11-24T03:08:42Z</dcterms:modified>
</cp:coreProperties>
</file>