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5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52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16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81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055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5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179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4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192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71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495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B5A4-7EAE-4064-A9BF-67F12DA608EA}" type="datetimeFigureOut">
              <a:rPr lang="en-NZ" smtClean="0"/>
              <a:t>28/06/2013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2DBD-83BF-4146-B874-BFE322A440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091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Statistical Inference:</a:t>
            </a:r>
            <a:r>
              <a:rPr lang="en-NZ" b="1" dirty="0" smtClean="0">
                <a:solidFill>
                  <a:srgbClr val="FF0000"/>
                </a:solidFill>
              </a:rPr>
              <a:t/>
            </a:r>
            <a:br>
              <a:rPr lang="en-NZ" b="1" dirty="0" smtClean="0">
                <a:solidFill>
                  <a:srgbClr val="FF0000"/>
                </a:solidFill>
              </a:rPr>
            </a:br>
            <a:r>
              <a:rPr lang="en-NZ" b="1" dirty="0" smtClean="0">
                <a:solidFill>
                  <a:srgbClr val="FF0000"/>
                </a:solidFill>
              </a:rPr>
              <a:t>The “5-second” Rule </a:t>
            </a:r>
            <a:endParaRPr lang="en-NZ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ile:Five seco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7" y="1412770"/>
            <a:ext cx="7342223" cy="537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en-NZ" sz="2800" dirty="0" smtClean="0">
                <a:solidFill>
                  <a:srgbClr val="FF0000"/>
                </a:solidFill>
              </a:rPr>
              <a:t>As you progress through the investigation, some basic research will be needed for the whole report to make sense.</a:t>
            </a:r>
            <a:endParaRPr lang="en-NZ" sz="2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1" y="1628775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kt\AppData\Local\Microsoft\Windows\Temporary Internet Files\Content.Outlook\HAX54JBQ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58" y="1124744"/>
            <a:ext cx="318897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i1008.photobucket.com/albums/af203/middlefingermom/0a0a0a0a0MFM3-FiveSecondRul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5"/>
            <a:ext cx="7760208" cy="478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6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9128"/>
            <a:ext cx="7886470" cy="682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What rule do you apply? </a:t>
            </a:r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http://www.mypnw.us/Update/2005/05/images/18.asp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1" y="1600200"/>
            <a:ext cx="672557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008313" cy="5937523"/>
          </a:xfrm>
        </p:spPr>
        <p:txBody>
          <a:bodyPr>
            <a:normAutofit/>
          </a:bodyPr>
          <a:lstStyle/>
          <a:p>
            <a:pPr algn="ctr"/>
            <a:r>
              <a:rPr lang="en-NZ" sz="2800" b="1" dirty="0" smtClean="0">
                <a:solidFill>
                  <a:srgbClr val="7030A0"/>
                </a:solidFill>
              </a:rPr>
              <a:t>Pose</a:t>
            </a:r>
            <a:endParaRPr lang="en-NZ" sz="6000" b="1" dirty="0">
              <a:solidFill>
                <a:srgbClr val="7030A0"/>
              </a:solidFill>
            </a:endParaRPr>
          </a:p>
          <a:p>
            <a:r>
              <a:rPr lang="en-NZ" sz="3200" dirty="0" smtClean="0">
                <a:solidFill>
                  <a:srgbClr val="FF0000"/>
                </a:solidFill>
              </a:rPr>
              <a:t>“</a:t>
            </a:r>
            <a:r>
              <a:rPr lang="en-NZ" sz="3200" dirty="0">
                <a:solidFill>
                  <a:srgbClr val="FF0000"/>
                </a:solidFill>
              </a:rPr>
              <a:t>I wonder if food that comes into contact with a tile </a:t>
            </a:r>
            <a:r>
              <a:rPr lang="en-NZ" sz="3200" dirty="0" smtClean="0">
                <a:solidFill>
                  <a:srgbClr val="FF0000"/>
                </a:solidFill>
              </a:rPr>
              <a:t>or </a:t>
            </a:r>
            <a:r>
              <a:rPr lang="en-NZ" sz="3200" dirty="0">
                <a:solidFill>
                  <a:srgbClr val="FF0000"/>
                </a:solidFill>
              </a:rPr>
              <a:t>carpeted floor, picks up large amounts of bacteria.”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://3.bp.blogspot.com/-o07DThfuijI/Thoa_tjsZsI/AAAAAAAAAAg/vcyWr8KO360/s1600/5-second-rul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34" y="0"/>
            <a:ext cx="5057775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2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I wonder if the ‘type’ of </a:t>
            </a:r>
            <a:r>
              <a:rPr lang="en-NZ" sz="3200" b="1" dirty="0" smtClean="0">
                <a:solidFill>
                  <a:srgbClr val="7030A0"/>
                </a:solidFill>
              </a:rPr>
              <a:t>floor</a:t>
            </a:r>
            <a:r>
              <a:rPr lang="en-NZ" sz="3200" dirty="0" smtClean="0">
                <a:solidFill>
                  <a:srgbClr val="FF0000"/>
                </a:solidFill>
              </a:rPr>
              <a:t> (tile or carpet) is significant when investigating the </a:t>
            </a:r>
            <a:br>
              <a:rPr lang="en-NZ" sz="3200" dirty="0" smtClean="0">
                <a:solidFill>
                  <a:srgbClr val="FF0000"/>
                </a:solidFill>
              </a:rPr>
            </a:br>
            <a:r>
              <a:rPr lang="en-NZ" sz="3200" dirty="0" smtClean="0">
                <a:solidFill>
                  <a:srgbClr val="FF0000"/>
                </a:solidFill>
              </a:rPr>
              <a:t>5-second rule.</a:t>
            </a:r>
            <a:endParaRPr lang="en-NZ" sz="32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26"/>
            <a:ext cx="5562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2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“I wonder if the ‘type’ of </a:t>
            </a:r>
            <a:r>
              <a:rPr lang="en-NZ" sz="3200" b="1" dirty="0" smtClean="0">
                <a:solidFill>
                  <a:srgbClr val="7030A0"/>
                </a:solidFill>
              </a:rPr>
              <a:t>food</a:t>
            </a:r>
            <a:r>
              <a:rPr lang="en-NZ" sz="3200" dirty="0" smtClean="0">
                <a:solidFill>
                  <a:srgbClr val="FF0000"/>
                </a:solidFill>
              </a:rPr>
              <a:t> dropped is significant when investigating the 5-second rule.”</a:t>
            </a:r>
            <a:endParaRPr lang="en-NZ" sz="32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18033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49540" cy="515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NZ" sz="2800" dirty="0" smtClean="0">
                <a:solidFill>
                  <a:srgbClr val="FF0000"/>
                </a:solidFill>
              </a:rPr>
              <a:t>The dataset “</a:t>
            </a:r>
            <a:r>
              <a:rPr lang="en-NZ" sz="2800" dirty="0" err="1" smtClean="0">
                <a:solidFill>
                  <a:srgbClr val="FF0000"/>
                </a:solidFill>
              </a:rPr>
              <a:t>FiveSecRule</a:t>
            </a:r>
            <a:r>
              <a:rPr lang="en-NZ" sz="2800" dirty="0" smtClean="0">
                <a:solidFill>
                  <a:srgbClr val="FF0000"/>
                </a:solidFill>
              </a:rPr>
              <a:t>” records the results of 4 types of </a:t>
            </a:r>
            <a:r>
              <a:rPr lang="en-NZ" sz="2800" dirty="0" smtClean="0">
                <a:solidFill>
                  <a:srgbClr val="7030A0"/>
                </a:solidFill>
              </a:rPr>
              <a:t>food</a:t>
            </a:r>
            <a:r>
              <a:rPr lang="en-NZ" sz="2800" dirty="0" smtClean="0">
                <a:solidFill>
                  <a:srgbClr val="FF0000"/>
                </a:solidFill>
              </a:rPr>
              <a:t>, on two different </a:t>
            </a:r>
            <a:r>
              <a:rPr lang="en-NZ" sz="2800" dirty="0" smtClean="0">
                <a:solidFill>
                  <a:srgbClr val="7030A0"/>
                </a:solidFill>
              </a:rPr>
              <a:t>floors</a:t>
            </a:r>
            <a:r>
              <a:rPr lang="en-NZ" sz="2800" dirty="0" smtClean="0">
                <a:solidFill>
                  <a:srgbClr val="FF0000"/>
                </a:solidFill>
              </a:rPr>
              <a:t>, and the </a:t>
            </a:r>
            <a:r>
              <a:rPr lang="en-NZ" sz="2800" dirty="0" smtClean="0">
                <a:solidFill>
                  <a:srgbClr val="7030A0"/>
                </a:solidFill>
              </a:rPr>
              <a:t>B.C.U</a:t>
            </a:r>
            <a:r>
              <a:rPr lang="en-NZ" sz="2800" dirty="0" smtClean="0">
                <a:solidFill>
                  <a:srgbClr val="FF0000"/>
                </a:solidFill>
              </a:rPr>
              <a:t> (bacterial forming units) count which ‘attach’ to the food within 5 seconds of contact with the floor surface.</a:t>
            </a:r>
            <a:endParaRPr lang="en-N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Perform a full (PPDAC) statistical analysis, to evaluate the implications of compliance to the “Five Second Rule”.</a:t>
            </a:r>
            <a:endParaRPr lang="en-NZ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26739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pPr algn="l"/>
            <a:r>
              <a:rPr lang="en-NZ" sz="3600" dirty="0" smtClean="0">
                <a:solidFill>
                  <a:srgbClr val="FF0000"/>
                </a:solidFill>
              </a:rPr>
              <a:t>Statistical Insight: some of the Extended Abstract SOLO verbs might be useful …</a:t>
            </a:r>
            <a:endParaRPr lang="en-NZ" sz="36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0" y="1484784"/>
            <a:ext cx="5214938" cy="5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3097039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Evaluate</a:t>
            </a:r>
          </a:p>
          <a:p>
            <a:r>
              <a:rPr lang="en-NZ" dirty="0" smtClean="0">
                <a:solidFill>
                  <a:srgbClr val="0070C0"/>
                </a:solidFill>
              </a:rPr>
              <a:t>Theorise</a:t>
            </a:r>
          </a:p>
          <a:p>
            <a:r>
              <a:rPr lang="en-NZ" dirty="0" smtClean="0"/>
              <a:t>Create</a:t>
            </a:r>
          </a:p>
          <a:p>
            <a:r>
              <a:rPr lang="en-NZ" dirty="0" smtClean="0">
                <a:solidFill>
                  <a:srgbClr val="0070C0"/>
                </a:solidFill>
              </a:rPr>
              <a:t>Hypothesise</a:t>
            </a:r>
          </a:p>
          <a:p>
            <a:r>
              <a:rPr lang="en-NZ" dirty="0"/>
              <a:t>Generalise</a:t>
            </a:r>
          </a:p>
          <a:p>
            <a:r>
              <a:rPr lang="en-NZ" dirty="0">
                <a:solidFill>
                  <a:srgbClr val="0070C0"/>
                </a:solidFill>
              </a:rPr>
              <a:t>Predict</a:t>
            </a:r>
          </a:p>
          <a:p>
            <a:r>
              <a:rPr lang="en-NZ" dirty="0"/>
              <a:t>Imagine</a:t>
            </a:r>
          </a:p>
          <a:p>
            <a:r>
              <a:rPr lang="en-NZ" dirty="0">
                <a:solidFill>
                  <a:srgbClr val="0070C0"/>
                </a:solidFill>
              </a:rPr>
              <a:t>Reflect</a:t>
            </a:r>
          </a:p>
          <a:p>
            <a:endParaRPr lang="en-NZ" dirty="0" smtClean="0">
              <a:solidFill>
                <a:srgbClr val="0070C0"/>
              </a:solidFill>
            </a:endParaRP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39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4.bp.blogspot.com/-C-mH93D5nw0/T9ni9X9YpGI/AAAAAAAAAEQ/NsA-h3URz60/s1600/5-Second-Ru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5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181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Statistical Inference: The “5-second” Rule </vt:lpstr>
      <vt:lpstr>What rule do you apply? </vt:lpstr>
      <vt:lpstr>PowerPoint Presentation</vt:lpstr>
      <vt:lpstr>I wonder if the ‘type’ of floor (tile or carpet) is significant when investigating the  5-second rule.</vt:lpstr>
      <vt:lpstr>“I wonder if the ‘type’ of food dropped is significant when investigating the 5-second rule.”</vt:lpstr>
      <vt:lpstr>The dataset “FiveSecRule” records the results of 4 types of food, on two different floors, and the B.C.U (bacterial forming units) count which ‘attach’ to the food within 5 seconds of contact with the floor surface.</vt:lpstr>
      <vt:lpstr>Perform a full (PPDAC) statistical analysis, to evaluate the implications of compliance to the “Five Second Rule”.</vt:lpstr>
      <vt:lpstr>Statistical Insight: some of the Extended Abstract SOLO verbs might be useful …</vt:lpstr>
      <vt:lpstr>PowerPoint Presentation</vt:lpstr>
      <vt:lpstr>As you progress through the investigation, some basic research will be needed for the whole report to make sense.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“5-second” Rule</dc:title>
  <dc:creator>David Knight</dc:creator>
  <cp:lastModifiedBy>David Knight</cp:lastModifiedBy>
  <cp:revision>16</cp:revision>
  <dcterms:created xsi:type="dcterms:W3CDTF">2013-06-03T02:01:24Z</dcterms:created>
  <dcterms:modified xsi:type="dcterms:W3CDTF">2013-06-28T00:21:24Z</dcterms:modified>
</cp:coreProperties>
</file>