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9BF46BD-A31F-4FA9-BBCC-5DD45FE8E72A}" type="datetimeFigureOut">
              <a:rPr lang="en-NZ" smtClean="0"/>
              <a:t>6/12/2013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6F572E4-3169-493F-9A68-686F84D58F97}" type="slidenum">
              <a:rPr lang="en-NZ" smtClean="0"/>
              <a:t>‹#›</a:t>
            </a:fld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Sketching shapes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64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5.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6250" t="8276" r="6250" b="10368"/>
          <a:stretch/>
        </p:blipFill>
        <p:spPr bwMode="auto">
          <a:xfrm>
            <a:off x="3779504" y="1916832"/>
            <a:ext cx="1872615" cy="334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93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15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6.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22447" t="11171" r="1036" b="8227"/>
          <a:stretch/>
        </p:blipFill>
        <p:spPr bwMode="auto">
          <a:xfrm>
            <a:off x="2354193" y="2077010"/>
            <a:ext cx="4435614" cy="343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29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204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7.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2703" t="12778" r="12162" b="16165"/>
          <a:stretch/>
        </p:blipFill>
        <p:spPr bwMode="auto">
          <a:xfrm>
            <a:off x="2411760" y="1988841"/>
            <a:ext cx="4218728" cy="254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63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69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8.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2889" t="8627" r="6667" b="11915"/>
          <a:stretch/>
        </p:blipFill>
        <p:spPr bwMode="auto">
          <a:xfrm>
            <a:off x="3417294" y="1916832"/>
            <a:ext cx="3026913" cy="312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2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3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9.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0849" t="13408" r="3775" b="11902"/>
          <a:stretch/>
        </p:blipFill>
        <p:spPr bwMode="auto">
          <a:xfrm>
            <a:off x="2627784" y="1988840"/>
            <a:ext cx="3711112" cy="300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65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16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1.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9635" t="14118" r="7326" b="17662"/>
          <a:stretch/>
        </p:blipFill>
        <p:spPr bwMode="auto">
          <a:xfrm>
            <a:off x="2615296" y="1772816"/>
            <a:ext cx="4981039" cy="257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30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10.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l="25792" t="14509" r="5905" b="17943"/>
          <a:stretch/>
        </p:blipFill>
        <p:spPr bwMode="auto">
          <a:xfrm>
            <a:off x="3443287" y="2805112"/>
            <a:ext cx="3072929" cy="204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35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34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11.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l="9737" t="7936" r="6329" b="7222"/>
          <a:stretch/>
        </p:blipFill>
        <p:spPr bwMode="auto">
          <a:xfrm>
            <a:off x="3347864" y="1988840"/>
            <a:ext cx="2088231" cy="335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82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7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12.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8710" t="9118" r="4496" b="8421"/>
          <a:stretch/>
        </p:blipFill>
        <p:spPr bwMode="auto">
          <a:xfrm>
            <a:off x="2774884" y="1997490"/>
            <a:ext cx="3594232" cy="357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73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04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13.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2894" t="9062" r="2894" b="12021"/>
          <a:stretch/>
        </p:blipFill>
        <p:spPr bwMode="auto">
          <a:xfrm>
            <a:off x="2466109" y="2660073"/>
            <a:ext cx="3602182" cy="246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267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04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14.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l="12664" t="9130" r="7858" b="11755"/>
          <a:stretch/>
        </p:blipFill>
        <p:spPr bwMode="auto">
          <a:xfrm>
            <a:off x="3707904" y="1916832"/>
            <a:ext cx="1944216" cy="329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09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84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77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15.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8248" t="7222" r="4323" b="9201"/>
          <a:stretch/>
        </p:blipFill>
        <p:spPr bwMode="auto">
          <a:xfrm>
            <a:off x="2595147" y="2193703"/>
            <a:ext cx="3953706" cy="319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26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2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2.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l="15735" t="9648" r="13128" b="11558"/>
          <a:stretch/>
        </p:blipFill>
        <p:spPr bwMode="auto">
          <a:xfrm>
            <a:off x="2627784" y="2348880"/>
            <a:ext cx="3024336" cy="281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67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55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3.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l="14694" t="27879" r="9796" b="17773"/>
          <a:stretch/>
        </p:blipFill>
        <p:spPr bwMode="auto">
          <a:xfrm>
            <a:off x="2411760" y="2276872"/>
            <a:ext cx="3888432" cy="287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2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32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4.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l="4848" t="11524" r="8687" b="9563"/>
          <a:stretch/>
        </p:blipFill>
        <p:spPr bwMode="auto">
          <a:xfrm>
            <a:off x="2411760" y="2420888"/>
            <a:ext cx="4248472" cy="288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71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78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</TotalTime>
  <Words>32</Words>
  <Application>Microsoft Office PowerPoint</Application>
  <PresentationFormat>On-screen Show (4:3)</PresentationFormat>
  <Paragraphs>16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Essential</vt:lpstr>
      <vt:lpstr>Sketching shapes</vt:lpstr>
      <vt:lpstr>1.</vt:lpstr>
      <vt:lpstr>PowerPoint Presentation</vt:lpstr>
      <vt:lpstr>2.</vt:lpstr>
      <vt:lpstr>PowerPoint Presentation</vt:lpstr>
      <vt:lpstr>3.</vt:lpstr>
      <vt:lpstr>PowerPoint Presentation</vt:lpstr>
      <vt:lpstr>4.</vt:lpstr>
      <vt:lpstr>PowerPoint Presentation</vt:lpstr>
      <vt:lpstr>5.</vt:lpstr>
      <vt:lpstr>PowerPoint Presentation</vt:lpstr>
      <vt:lpstr>6.</vt:lpstr>
      <vt:lpstr>PowerPoint Presentation</vt:lpstr>
      <vt:lpstr>7.</vt:lpstr>
      <vt:lpstr>PowerPoint Presentation</vt:lpstr>
      <vt:lpstr>8.</vt:lpstr>
      <vt:lpstr>PowerPoint Presentation</vt:lpstr>
      <vt:lpstr>9.</vt:lpstr>
      <vt:lpstr>PowerPoint Presentation</vt:lpstr>
      <vt:lpstr>10.</vt:lpstr>
      <vt:lpstr>PowerPoint Presentation</vt:lpstr>
      <vt:lpstr>11.</vt:lpstr>
      <vt:lpstr>PowerPoint Presentation</vt:lpstr>
      <vt:lpstr>12.</vt:lpstr>
      <vt:lpstr>PowerPoint Presentation</vt:lpstr>
      <vt:lpstr>13.</vt:lpstr>
      <vt:lpstr>PowerPoint Presentation</vt:lpstr>
      <vt:lpstr>14.</vt:lpstr>
      <vt:lpstr>PowerPoint Presentation</vt:lpstr>
      <vt:lpstr>15.</vt:lpstr>
      <vt:lpstr>PowerPoint Presentation</vt:lpstr>
    </vt:vector>
  </TitlesOfParts>
  <Company>CEL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Sketching shapes</dc:title>
  <dc:creator>pip arnold</dc:creator>
  <cp:lastModifiedBy>Anne Blundell</cp:lastModifiedBy>
  <cp:revision>5</cp:revision>
  <dcterms:created xsi:type="dcterms:W3CDTF">2013-05-07T23:27:13Z</dcterms:created>
  <dcterms:modified xsi:type="dcterms:W3CDTF">2013-12-06T03:36:56Z</dcterms:modified>
</cp:coreProperties>
</file>