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2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2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29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3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3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3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33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24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395" r:id="rId2"/>
    <p:sldId id="396" r:id="rId3"/>
    <p:sldId id="397" r:id="rId4"/>
    <p:sldId id="393" r:id="rId5"/>
    <p:sldId id="400" r:id="rId6"/>
    <p:sldId id="429" r:id="rId7"/>
    <p:sldId id="321" r:id="rId8"/>
    <p:sldId id="272" r:id="rId9"/>
    <p:sldId id="266" r:id="rId10"/>
    <p:sldId id="267" r:id="rId11"/>
    <p:sldId id="320" r:id="rId12"/>
    <p:sldId id="271" r:id="rId13"/>
    <p:sldId id="394" r:id="rId14"/>
    <p:sldId id="398" r:id="rId15"/>
    <p:sldId id="399" r:id="rId16"/>
    <p:sldId id="403" r:id="rId17"/>
    <p:sldId id="401" r:id="rId18"/>
    <p:sldId id="430" r:id="rId19"/>
    <p:sldId id="431" r:id="rId20"/>
    <p:sldId id="417" r:id="rId21"/>
    <p:sldId id="432" r:id="rId22"/>
    <p:sldId id="404" r:id="rId23"/>
    <p:sldId id="406" r:id="rId24"/>
    <p:sldId id="41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05" r:id="rId35"/>
    <p:sldId id="418" r:id="rId36"/>
    <p:sldId id="419" r:id="rId37"/>
    <p:sldId id="420" r:id="rId38"/>
    <p:sldId id="433" r:id="rId39"/>
    <p:sldId id="423" r:id="rId40"/>
    <p:sldId id="424" r:id="rId41"/>
    <p:sldId id="425" r:id="rId42"/>
    <p:sldId id="426" r:id="rId43"/>
    <p:sldId id="427" r:id="rId44"/>
    <p:sldId id="428" r:id="rId45"/>
    <p:sldId id="422" r:id="rId46"/>
    <p:sldId id="421" r:id="rId47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0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1429" autoAdjust="0"/>
  </p:normalViewPr>
  <p:slideViewPr>
    <p:cSldViewPr snapToGrid="0">
      <p:cViewPr>
        <p:scale>
          <a:sx n="70" d="100"/>
          <a:sy n="7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0262" cy="49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46" y="2"/>
            <a:ext cx="2950261" cy="49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283"/>
            <a:ext cx="2950262" cy="49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46" y="9440283"/>
            <a:ext cx="2950261" cy="49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D98639-D577-41F9-87E2-A2508E650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8-02T01:01:29.54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3580 8097 2,'0'0'9,"1"-11"-4,-1 11 1,0 0 2,0 0 1,0 0 2,0 0 0,0 0 1,0 0 1,-7-13-2,7 13-1,0 0-1,0 0-2,0 0-1,-9-7-1,9 7-1,0 0 0,0 0 0,0 0 0,0 0 0,0 0 0,0 0 0,0 0-1,0 0 0,3-12 0,-3 12-1,0 0-1,0 0 0,0 0 1,0 0-1,10-1 0,-10 1 0,7 14 1,-2 0 0,-1 8 1,3 10 0,-1 5 0,1 10 0,-1 8 0,0 10 0,1 9-1,0 5 0,0 5 0,1 6 0,-2 3 0,2 4-1,-1 2 1,0 2-1,0-2 2,-2 3-2,0-3 0,1 7 1,-2 3 0,1-3-1,-2 1 0,1 3 0,-2 7-1,-1 9 1,-2 2-1,0-7 0,1-1 0,-2 2 0,0-2 1,0 2 0,1-6-1,0-2 1,0-1 0,1 2 0,-2 5 0,0 3-1,1 9 0,-2 1 1,-1 1-1,1-3-1,0 0 1,-1-2 0,3-1 0,-1-3-1,1-12 1,2-3 0,0-5-1,1-4 1,-1-4 0,2-5-1,0-5 0,-1-6 1,1-2-1,-1 0 1,1-4 0,0-5-1,0-6 1,0-8 0,0-6 0,1-7 0,-2-8 0,0-9 0,-1-7 0,0-5 0,-1-14 0,2 16 0,-2-16-1,0 0 1,0 11 0,0-11 0,0 0 0,0 0 0,0 0 0,0 0 0,0 0 0,0 0 0,0 0-1,0 0 1,0 0-1,0 0 0,0 0 0,0 0-2,0 0-9,0 0-23,2-21 0,-5 5-1,-3-9 0</inkml:trace>
  <inkml:trace contextRef="#ctx0" brushRef="#br0" timeOffset="1947.1945">191 14222 4,'0'0'21,"0"0"0,-5-38-1,5 38-9,0 0-5,0 0-2,-4-44 0,4 44 0,-2-45 2,2 45 0,-1-63 2,0 23-1,0-8 2,1-15-1,1-4 0,-1-16 0,2-11 0,0-17 0,0-15-1,0-23-1,1-18 1,-2-26-1,-1-24 0,2-29-2,0-26-2,1-19 0,1-14 0,2-6 0,5 12-1,2 13 1,5 19-1,1 19 2,6 17-1,-1 15 1,2 16-1,-2 1 0,-1 1-1,-3 1-1,-3 3 1,-1-1-1,-6 6-1,-4 4-1,3 13 1,-2 14 0,-3 19 0,-1 18 0,-2 17 0,-1 20 0,-1 19 1,2 19 0,-1 46-2,-4-53 0,4 53-2,0 0-4,0 0-8,0 0-20,0 0 2,-33 69-1,22-21-2</inkml:trace>
  <inkml:trace contextRef="#ctx0" brushRef="#br0" timeOffset="4133.4132">649 13899 30,'0'0'21,"0"0"-1,0 0-5,0 0-9,0 0-1,0 0 1,0 0 1,0 0 1,0 0 0,0 0 1,0 0 0,0 0 0,0 0 0,0 0 0,0 0-1,26-62-2,-28 14 0,-1-20-1,-2-18 0,0-30-2,-2-25-1,-1-28 0,-1-20 0,1-14 0,-2-21 0,1-19-1,-1-14 0,2-6 0,1-6-1,1 0 1,2 7-1,-1 8 0,5 14 0,-1 16 2,3 15-2,0 20 1,0 17-1,-1 15 1,-1 9-2,-1 10 1,-2 7-1,-1 4 1,1 6-1,-1 1 1,0 8-1,1 11 1,2 7 1,0 12-2,1 10 2,0 11-2,-1 13 1,0 11 0,1 37 0,-2-56-1,2 56 1,-1-43 0,1 43 0,0-40 0,0 40 0,0 0 0,1-48 0,-1 48 0,0 0-1,0 0 0,0 0-1,0 0 0,0 0-1,0 0-2,0 0-3,0 0-7,-4 49-13,4-49-4,9 56 0,-9-56-2,11 56 3</inkml:trace>
  <inkml:trace contextRef="#ctx0" brushRef="#br0" timeOffset="5576.5576">2203 14012 0,'-5'13'16,"5"-13"0,0 0-1,0 0-7,0 0-2,0 0 0,0 0 1,0 0 0,-4-14 3,4 14 0,0-21 0,0 3-1,0-10 0,1-6-1,0-12 0,1-9-1,-4-21 0,3-16-1,-4-30 0,1-27-3,-5-33 2,-1-29-2,-4-31 0,-1-23-1,3-19 0,-1-10 0,3 1 0,6 4 0,1 11 0,4 12-1,4 9 1,8 11-1,-4 15-1,3 13 0,-3 13 1,-1 16-1,0 14-1,1 16 1,-2 18 0,-1 17-1,-1 16 2,1 17-1,-2 13 0,1 15 0,-3 12 0,-2 9 0,-3 9 0,-1 1 0,-3 3-1,-2-2 1,0 2-1,-1 1 1,2 2-2,-2 3 0,3 5-4,-2 4-7,7 14-14,0 0-4,-7 32 0,7 2-3</inkml:trace>
  <inkml:trace contextRef="#ctx0" brushRef="#br0" timeOffset="6972.6972">2091 14024 3,'0'0'10,"-8"-13"1,8 13-1,0 0 0,0 0 0,0 0 0,0 0 1,0 0 2,-4-12 0,4 12-1,0 0 0,0 0-2,-8-10 0,8 10-3,-4-19-1,4 1-2,-2-10 0,2-8 1,-3-15-1,2-12-1,-3-19 1,3-19 0,-2-25-1,2-22-1,-1-25 1,0-22-1,-2-24 0,1-18 0,-1-16 0,1-6 0,0-4-1,2 5 2,1 7-1,4 13-1,0 9 1,4 11-1,3 8 0,1 10-1,0 10 0,-5 3 0,1 11-1,-5 7 2,4 13-3,-3 13 1,-3 10 1,0 12-1,1 11 1,3 13-1,-2 12 2,2 10-3,-3 7 3,-1 7-1,-2 8-1,-2 10 1,-1 5 0,-3 3 1,-1 3-1,0 0 1,0 5-1,2 5 1,0 6-1,-1 1-5,7 15-3,0 0-8,0 0-11,4 25-7,1-5 0,2 5 0,0-5 1</inkml:trace>
  <inkml:trace contextRef="#ctx0" brushRef="#br0" timeOffset="13076.3074">18346 13984 11,'0'0'14,"-14"-2"-1,14 2-1,0 0-2,0 0-1,-9-9 0,9 9 0,-2-12-2,2 12-1,-2-24 1,1 7-1,-1-5-1,0-6 1,0-5-1,-2-8 0,1-8 0,-3-12-1,1-11 0,-1-16 0,1-11 0,-1-12 0,1-14-1,0-15 0,2-14 0,0-16 0,-1-11-1,-1-19 0,-2-18-2,0-24 0,-1-23 0,1-22 0,2-24-1,3-20 2,5-15-2,6-5 0,5 2 1,3 13 0,5 18 0,-1 27 0,-2 39 1,-1 38 1,-3 47 0,-6 34 1,-2 37-1,-5 29 1,-2 25 0,-3 16-1,-1 12 0,4 14-2,-5-15 0,5 15 0,0 0-1,-6-12 0,6 12-1,0 0-2,-1 11-4,2 6-9,0 12-11,-2 2-2,3 8 0,-4-4 1</inkml:trace>
  <inkml:trace contextRef="#ctx0" brushRef="#br0" timeOffset="14040.4039">18544 7851 3,'0'0'13,"0"0"1,-8 14-1,2-1-3,-1 10 0,-3 10-1,-2 13 2,-2 12 0,-4 17 0,-1 18 0,-2 23-1,0 15 0,-2 31-3,0 18 0,0 26-2,3 19-1,-1 17-1,2 6-1,1 5-1,3 7 2,1-1-1,4-1 1,2-8-2,5-12 1,1-15 1,1-11-1,-1-12-1,1-13 0,0-23-1,-1-18 1,-2-15 0,1-7-1,0-4 0,0 0 1,2 3-1,1-5-1,-1-2 1,0 2 0,0-6-1,0-7 1,-1-10 0,2-13-1,-2-21 1,2-13-1,0-12-3,0-12 1,2-8-1,-2-16-1,1 13 2,-1-13 0,0 0 0,-4 19 2,2-8 1,1 3 0,0 0 1,0 2-1,0-1 0,0-2-1,1-13-1,0 12-2,0-12 1,0 0-1,0 0 0,2-16-2,-2 16 0,1-15 0,-1 15 1,1-15 1,-1 15-2,4-11-2,-4 11-1,9-7 0,-9 7-2,13-14-6,-9-2-1,5 5 0,-7-11 2</inkml:trace>
  <inkml:trace contextRef="#ctx0" brushRef="#br0" timeOffset="15393.5392">18406 13857 69,'0'0'25,"-10"4"1,10-4-5,0 0-14,-6-19-2,7 0 0,0-13 0,2-7 0,-2-16 2,2-16-2,1-23 0,1-15-1,0-23 0,2-19-1,-2-21 0,0-19-1,0-20 0,2-18-1,-2-17 0,3-19-2,0-18 1,2-11 1,0-9-1,-1 0 1,-2 7 0,-1 12 0,-1 19 1,-2 31 0,-3 25-1,-1 28 0,-2 29-1,0 21 1,-1 20-1,0 16 0,0 8 0,-3 4-1,1 3 2,0-1-2,0-3 1,3-1 0,1 0 0,1 4-1,1 9 1,1 10 0,-1 12 0,1 10 0,-2 12 0,1 11 0,0 17 0,-1-16 0,1 16 0,0 0 0,0 0-1,0 0 1,0 0 0,0 0 0,0 0-1,0 0 1,0 0 0,0 0-1,0 0 1,0 0-1,0 0 0,0 0-1,0 0 0,0 0 1,0 0-1,0 0 0,0 0-2,0 0-6,0 0-16,0 0-5,0 0 1,-6 24-2,-4-16 1</inkml:trace>
  <inkml:trace contextRef="#ctx0" brushRef="#br0" timeOffset="18016.8014">21112 13984 29,'-13'-5'18,"13"5"-1,-10 4-3,10-4-11,0 0-1,0 0 1,0 0 1,0 0 0,-7-13 2,7 13 0,1-14 1,0 2-1,0-3 1,0-7-1,2-4 0,-1-10-2,1-8-1,0-11 0,0-10-1,-2-10 0,0-9 2,-1-12-1,-1-9 1,-1-11 0,0-7 1,-2-16 0,0-11-1,-2-14 0,2-15 0,0-15 0,1-13-2,1-13 0,1-9 0,1-2-1,2-4 1,2-4 1,2 5-1,0-1 0,2 9 0,-2 11 0,1 11 0,-1 13 0,0 17-1,0 13 0,0 17 0,-1 11-1,2 8 1,-1 7 0,0 8-1,0 3 0,-2 7 0,-1 9 0,-3 11 0,-3 12 0,-3 14 0,0 10 0,0 8 0,0 7 0,2 1 0,1 2 0,1 0 0,2 1 0,-1 0 0,1 3 0,1 2 0,0 3-1,-1 4 1,0 13 0,0-13-1,0 13 1,0 0-1,0 0-1,0 0-2,3 16-6,-2-4-14,3 2-10,4 5 1,-3-8-2,3 4 2</inkml:trace>
  <inkml:trace contextRef="#ctx0" brushRef="#br0" timeOffset="20675.0673">12708 14123 8,'0'0'13,"0"0"0,0 0-2,0 0-7,0 0-3,0 0 0,0 0 1,0 0 2,0 0 1,0 0 1,0 0 0,0 0 1,0 0 1,0 0-2,0 0 0,0 0-2,0 0 0,0 0-2,0 0 0,0 0-1,0 0 0,0 0 0,1-14 1,-1 14-1,0 0 2,2-14-1,-2 14 0,3-14 0,-3 14 1,2-15-2,-2 15 2,3-18-2,-3 18 1,4-18-1,-4 18 2,3-17-1,-3 17-1,5-21 1,-2 7 0,0-3 0,1-7 0,0-4 0,2-6-1,-2-6 0,2-11 1,0-7 0,1-11-2,0-13 3,0-10-1,-3-14 0,0-15 1,-2-18-1,-2-19 0,-1-17-1,0-14 2,-2-9-2,1-6-1,0-2 0,0-2 2,-2 3-2,-1 7 1,-1 7 0,-3 6-1,-1 5 1,2 0 1,-1-2-1,3-3 0,2 2-1,3 0 0,3 4 0,2 10 1,1 11-1,0 15 0,-1 18 1,-1 21-1,-2 18 1,0 14 0,-2 13-1,1 6 0,-3 4 0,1 0 0,1-1 0,1-1 0,-1-1 1,0 1-1,0 0 0,-1 3 1,-1 1-1,1 7 1,-2 5-1,0 6 1,0 2-1,1 2 0,2 4 0,0-3 0,2 0 0,0-4 0,2-3 0,1 1 0,0 0 0,0 2 0,0 3 0,-1 5 0,-1 6-1,0 4 0,-2 10-2,0 0-1,0 0-6,0 0-18,10 24-3,-3 3 0,-9-5-1</inkml:trace>
  <inkml:trace contextRef="#ctx0" brushRef="#br0" timeOffset="29715.9713">529 8223 6,'0'0'8,"0"0"3,0-35 0,0 35-1,0 0 0,0 0-1,0 0 0,0 0-2,0 0-2,0 0-3,11-39-2,-11 39 0,0 0 2,0 0 0,0 0 1,0 0 0,0 0-1,0 0 1,0 0 1,0 0 0,0 0 0,0 0 0,0 0 1,0 0 2,0 0 1,0 0 1,20 60-1,-21-6 1,0 24 1,0 18-2,-2 25-1,2 23-2,-2 26-1,-1 20 0,2 23-1,-1 19 0,-1 17-1,-1 10-1,1 4 0,2-7 0,-3-6 1,2-8-1,2-15-1,0-22 1,-2-17-1,4-20 1,-1-8-1,-1-6 1,2-9-1,-1-5-1,1-6 1,1-7 0,0-6 0,0-8-1,0-11 1,-1-14 0,1-13-1,1-18 1,-2-12 0,-1-45 0,0 56 0,0-56 0,0 0-1,0 0 1,0 0 0,0 0-1,0 0 1,0 0 0,0 0 0,-1 37 0,1-37 0,0 0 0,0 0 0,0 0 0,7 39-1,-7-39 1,0 0-1,0 0 1,0 0-1,0 0 1,1 37-1,-1-37 1,-7 37 0,7-37-1,-10 65 1,7-24-1,-3 5 1,2 2-1,2-4 0,0-2-2,2-42-1,-3 62-6,3-62-12,0 0-13,0 0 0,0 0-2,-12-85 1</inkml:trace>
  <inkml:trace contextRef="#ctx0" brushRef="#br0" timeOffset="30961.0958">2852 14130 40,'0'0'22,"0"-15"1,0 15-3,-1-22-14,0 2-2,2-6 0,-1-8-2,1-9 2,0-11-1,2-6 2,-2-13-1,0-8-1,-2-16 2,0-15 0,-6-18 1,0-21-2,-4-22 1,0-25 0,-3-28-1,1-28-1,1-27-1,2-23-1,4-21 0,5-10 2,0 1 1,2 14 0,-1 20 0,1 31 1,-1 32-1,-2 41 1,-5 36 0,1 37-2,-3 24-1,1 20-2,2 11 1,0 11-1,2 2 0,3-1 0,2-5-1,3-3 1,3 0 1,0-2-2,3 2 2,0-2-1,0 3-1,0 4 1,0 8 0,-1 6 0,-3 7-1,0 5 1,-1 4-1,0 5 1,-1 1 0,1 4 0,-2-1 0,-1 1 0,0-1 0,-1-1 0,0 1 0,-1 3 0,0 2 0,-2 1-3,2 14-6,-2-14-10,2 14-16,1 28 1,-4 0-1,3 15 1</inkml:trace>
  <inkml:trace contextRef="#ctx0" brushRef="#br0" timeOffset="32505.2502">5007 14118 12,'0'0'13,"0"0"2,2-10-2,-2 10-8,0 0-4,4-18 1,-4 18 3,3-15 2,-3 15 2,2-14 2,-2 14-1,1-10 0,-1 10 1,0 0-3,0 0-2,-3-12-2,3 12-1,0-16-1,-1 3 1,0-7-1,1-2 1,-2-11 1,2-8 0,-2-11 0,1-14 1,-4-18 0,1-24-1,-2-30 0,-1-28-1,0-29 0,0-25 0,-1-34 0,1-29-1,0-27-1,1-20 0,3-16 2,1-4 0,0 4-2,1 12 0,1 17 1,4 26 0,1 23 0,4 29-1,1 24-1,1 28 1,-1 22 0,-1 19 1,-2 17-1,-2 23-1,-5 17 1,-3 21 0,-2 16 0,-2 14-1,0 7 1,1 7-1,1 4 0,0 2 1,0 2-1,1 3 0,0 2 0,4 11 0,-7-13 0,7 13 0,0 0-1,0 0 1,0 0-1,0 0-1,0 0-1,0 0-1,0 0-3,-2 17-5,10 1-16,1 9-6,-1-2 1,0 7-1,-3-6 1</inkml:trace>
  <inkml:trace contextRef="#ctx0" brushRef="#br0" timeOffset="35127.5124">2783 13836 0,'-6'18'11,"6"-18"-3,0 0-1,0 0-2,-3 13 1,3-13 0,1 12 1,-1-12 1,0 12 1,0-12 1,0 0 2,1 12-2,-1-12 1,0 0 0,0 0-1,0 0 1,1-25-3,0 1 0,-2-16-1,2-14-1,-2-22-1,2-23 0,-2-28-2,1-28-1,0-27 0,0-22-1,0-22 1,0-22 0,0-13-1,-1-8 0,0 1 0,0 5 0,-2 10 0,1 10 1,0 15 0,1 16-1,1 16 1,1 16 0,1 9-1,2 12 0,1 11 0,0 6-1,1 10 0,1 9 1,-1 4-2,0 3 0,0 12 1,-2 6 0,1 5 1,-1 11-1,-2 11 0,-1 12-1,0 13 1,-1 11 0,0 6 0,1 10 0,-1 8 0,0 11 0,1-11 0,-1 11-1,0 0 1,0 0 0,0 0-1,0 0 1,0 0-1,0 0 1,0 0 0,-5 14 0,5-14 0,-5 20 0,1-6 0,1 4 0,0 4-2,-1 1 0,4 2-3,-1-4-3,7 3-5,-3-10-7,-3-14-10,16 14-2,-16-14 0,13-14 2</inkml:trace>
  <inkml:trace contextRef="#ctx0" brushRef="#br0" timeOffset="35729.5726">2971 7926 15,'0'0'18,"0"0"0,-13-13 1,13 13-9,-9-7-2,9 7-1,-8-4-1,8 4 1,-9-8-1,9 8 0,0 0-1,-15 5 0,11 16 1,-2 15-1,1 21 1,-2 26-1,1 30 1,-3 33 0,1 35 1,-2 31-1,0 30-2,-1 32-1,3 21 0,-3 6-1,3 1 0,1-8-1,2-11 2,3-19-2,2-20 1,2-28-1,3-20 1,1-12-1,0-3-1,0 0 0,-2-2 0,-2-5-1,-1-5 1,-1 0-1,-2-2 0,-1-5 1,-1-10-1,-1-15 1,2-13 0,2-16 0,1-14-1,1-18 1,1-15-1,3-19-1,-1-16-1,2-15 0,-6-11-1,10-5-4,-7-15-12,1-13-12,5-3 0,-8-13 0,5 3 1</inkml:trace>
  <inkml:trace contextRef="#ctx0" brushRef="#br0" timeOffset="40807.0803">19061 7976 14,'4'-13'15,"-4"13"0,0 0-1,0 0-1,2 12-1,-1 11 1,-2 10-1,0 15-1,0 19 0,-2 27 0,0 24 0,-2 70-2,1-6 1,0 29-4,1 26 1,2 20-3,2 18 0,2 9-1,3 10-1,1-42 0,2 24 0,-2-15-1,1-15 0,-3-17 1,-1-15-1,-4-16 1,-1-14-1,-2-16 0,-1-7 0,-3-7 0,0-1 0,1-9-1,-2-5 2,0-10-2,1-8 0,0-11 1,2-7-1,-1-14 0,1-9 0,1-10 0,2-8 0,0-6 0,1-8 2,0-5-2,1-5 0,1-3 0,-1-1 0,0-3 0,0-3 0,0-4 1,-1 1-2,0-4 2,-1-4-1,1-3 0,1-14-3,-1 15-3,1-15-4,13-8-8,5-5-10,14-5-4,5-7 0,-5-10-2,0-3 4</inkml:trace>
  <inkml:trace contextRef="#ctx0" brushRef="#br0" timeOffset="42711.2705">22520 14035 39,'0'0'24,"10"4"2,-10-4-1,0 0-7,0 0-7,0 0-3,0 0-1,0 0 0,0 0 0,2-12-2,-2 12 0,4-10-1,-4 10 1,3-19 0,-1 7-1,-2-4 0,0-3-1,-2-5-1,1-4 0,-2-6-1,1-6 1,-2-9-1,1-8 0,-4-13 1,1-14 0,-3-18 0,-1-17-1,-2-17 2,-3-17-1,0-15 0,-2-12 0,1-11-1,-1-8 0,0-3 0,5-4-1,1-5 0,3-1 0,4-3 0,2 0 0,2 4 1,2 3-1,1 2 0,3 3 0,1 5 0,3 6 0,0 5 0,5 4 0,2 7-1,-1 5-1,3 14 1,-1 11 0,-2 15 0,-3 15-1,-2 16 1,-4 14 0,-2 12 0,-2 12 0,-2 13 0,-3 9 1,0 8-1,0 6 0,1 9 1,-1 4 0,2 13 0,-2-13-1,2 13 1,0 0 0,0 0-1,0 0 1,0 0-1,0 0 1,0 0 0,0 0 0,0 0-1,0 0-1,0 0-2,0 0-7,0 0-16,0 0-7,11 8 2,-11-8-1,4 18 0</inkml:trace>
  <inkml:trace contextRef="#ctx0" brushRef="#br0" timeOffset="45218.5208">12711 8067 5,'-6'-24'13,"5"4"-2,-3-2-2,1 5-1,-1-1 0,1 5-1,0 0 0,3 13-2,-2-19 1,2 19 0,0 0-1,0-12-1,0 12-1,0 0 0,0 0-1,0 0 3,1 16 0,0 9 1,-2 16 0,-2 20 1,1 21 0,-2 28 0,0 28 0,-1 29-1,0 23 0,-1 23 0,3 19 0,-1 14-2,2 12 0,0 3-1,2 0 0,0-4-2,-1-5 1,2-13-2,0-5 1,2-15 0,2-12 0,1-11 0,3-5 0,-1-8-1,2-11 1,1-4-1,0-4 1,-2-8-1,-1-3 1,1-8-1,-4-11-1,0-7 2,-2-5-2,-2-16 2,-2-13-1,-1-11 0,-2-11 1,0-5 0,-1-8-2,-1-11 2,0-6-2,2-8 1,0-3-1,0-7 1,3-6-2,-2-6 2,3-11 0,0 0 0,0 0 0,0 0-2,0 0-3,0 0-14,3-26-13,-4-9 1,1-9 0,-1-14-1</inkml:trace>
  <inkml:trace contextRef="#ctx0" brushRef="#br0" timeOffset="47643.7627">18392 13938 25,'0'0'21,"0"0"0,-14 4 1,14-4-9,0 0-7,0 0-2,0 0 1,0 0-1,0 0-1,0 0-2,0 0 0,0 0 1,0 0 0,-3-16 1,3 16 1,2-25 1,-1 2 0,-1-15 0,-1-11 0,-3-15 1,0-16-2,-3-23 3,-1-17-2,-3-20-1,-1-17 1,-4-19-1,-1-18-2,-1-23 0,-2-15 0,2-10 0,3 1-2,4-3 0,4 2 1,3 1-1,4 2 1,6 5 1,3-2 0,3-7-1,1-6 0,-2-5 0,3-6-1,-1 5 1,2 11-2,-1 19 1,-3 29 0,0 32 0,-2 35 2,-2 30 0,-2 30-1,-1 26 1,-2 20 0,-2 23 0,0 0 0,0 0-1,-3 26-1,0 8 0,-1 15 0,-4 33 0,-2 40 1,-3 61-1,1 96 1,-2 20-1,3 34 1,3 33-1,2 17 1,6 5-1,3-11 1,4-28-1,2-69 0,2 3 0,0-21 2,-3-24-2,-4-14 1,-3-18-1,-3-21 0,-1-23-1,-4-24 0,-3-30 1,1-23-2,0-23 2,3-20-2,-1-16 1,3-12 0,4-14 0,-9-17 0,4-20 0,0-28 0,1-29 1,-2-27 0,-1-37 0,0-37-1,-3-38 1,0-38 0,-2-28-1,0-25-1,2-16 2,1-8 0,5 7 0,5 14 1,6 23-1,5 29 1,5 36 0,2 41-1,0 32-1,-3 27 0,-1 19-1,-3 14 1,-3 11-2,-5 9 1,2 4-2,-3-2-1,3 1 0,-1-4-1,2 2-3,-2 4-8,2 3-11,4 13-2,-6 5 0,3 16 2</inkml:trace>
  <inkml:trace contextRef="#ctx0" brushRef="#br0" timeOffset="49514.951">15554 14039 1,'0'0'5,"0"0"0,13-6 1,-13 6 2,7-12 1,-5 0 2,4 1 0,-3-8 0,3-2-1,-2-7 2,1-7-3,-2-7-1,0-8-1,-2-7-1,-1-11-1,0-10-2,0-12 1,-3-13 0,-2-10 0,0-11-1,-3-13 2,-2-13-1,-1-14 1,-2-13 1,0-14-1,1-11-2,0-19 0,2-14-1,4-19-1,1-18 1,5-17-1,2-20 0,3-12-1,3-6 1,2 0-1,1 7 1,0 13-1,4 15-1,1 20 2,1 26-1,0 26 1,-2 27-1,0 23 2,-2 26-1,-2 21 1,-3 25-1,-5 23 0,-3 22 0,-2 15 0,-1 14 1,-1 9-2,4 15 2,-7-13-3,7 13 0,0 0-4,0 0-5,-3 13-13,8 4-7,-2 0 0,4 4-1,-6-11 1</inkml:trace>
  <inkml:trace contextRef="#ctx0" brushRef="#br0" timeOffset="77353.7346">2915 8043 12,'0'0'15,"0"0"0,0 0 0,0 0-14,0 0 0,0 0-1,0 0 0,0 0 0,9 4 1,-9-4 1,0 0 0,0 0 1,0 0 0,0 0 0,0 0 0,0 0 1,0 0 1,2 13-1,-2-13 0,5 20 2,-1-4 0,1 10 2,-1 11 1,1 11 0,0 21 0,-5 17 0,0 23 0,-2 19-1,-1 29 0,-4 20-2,2 26 0,-3 23-3,4 15 1,0 16-1,3 9 0,1 4-1,4-5 1,2-11-2,1-10 0,0-17-1,0-16 1,-3-11-1,-2-7 0,-4-8 0,-4-9 0,-3-8-1,-4-10 1,-2-11 0,1-14 0,-1-20-1,4-20 1,0-18 0,2-17 0,3-14 0,1-13 0,2-12 0,1-5 0,2-14 0,0 10 0,0-10 0,0 0-1,0 0 1,3 14-1,-3-14 1,5 17-1,-5-17 0,6 18 0,-6-18 1,6 17-1,-6-17 1,0 0 0,6 10 0,-6-10-1,0 0 1,0 0 0,0 0 0,0 0 0,0 0 0,0 0-1,5 12 1,-5-12 0,5 14 0,-2-4 0,1 2 0,1 3 0,0 4 0,0 2 0,1 7 0,0 2 0,-1 7 0,2 1 0,0 3 0,0-1 0,1-3-1,-1-3 0,0-7 0,-1-3 1,-1-1-1,0 0 0,0 2 0,-2 0-3,2 3-3,-1-1-15,3-5-10,4-1 0,-11-21-1,0 0 0</inkml:trace>
  <inkml:trace contextRef="#ctx0" brushRef="#br0" timeOffset="87365.7357">122 13657 3,'0'0'10,"0"0"-9,0 0-1,0 0-1,0 0 0,0 0 2,0 0 1,0 0 3,0 0 3,0 0 2,0 0 1,0 0 2,0 0 0,0 0 1,0 0 0,0 0-1,0 0-1,0 0 0,0 0-2,16-52 0,-16 52 1,9-47-2,-4 12-2,-2-16-1,-1-14 0,0-22-1,-2-16 0,-1-28-1,0-20 0,0-28-2,-1-23 0,-1-24-1,0-25-1,0-22-1,-2-23 0,0-7 1,0-14 0,-2-4 0,0 6 0,2 9 1,0 24 1,1 22-1,3 26 1,1 22-1,2 26 0,4 24 0,1 23-1,0 18 1,0 15-1,0 17 1,0 15-1,-2 16 0,0 13 0,-5 45 1,5-57-1,-5 57 0,0 0-1,0 0 1,0 0 0,0 0-1,0 0 1,0 0-1,0 0 0,0 0-1,0 0-1,0 0-8,0 0-22,0 0-4,32 67 0,-32-67-2</inkml:trace>
  <inkml:trace contextRef="#ctx0" brushRef="#br0" timeOffset="88662.2977">2218 13968 45,'-1'11'25,"1"-11"2,0 0-4,0 0-16,0 0-1,-2-16-1,5-9 0,3-8 0,-1-18 1,2-9 0,-1-22 2,3-17 0,-2-30-2,0-19-1,-3-26 0,-2-22 0,-4-33-1,-1-30 0,0-31-1,-1-27-2,1-21 1,2-23 0,4-7-1,4-1 0,2 12 0,1 21 0,0 24-1,-3 31 1,-1 34 1,-2 41-2,-5 36 1,-2 33 0,-2 29-1,1 22 0,0 23 0,1 19 0,0 14-1,0 10 1,1 7 0,2 13 0,-2-13 0,2 13-1,0 0 1,0 0-2,0 0-1,0 0-1,4 27-7,-5 2-12,2 20-12,1 19 1,-7 9-1,1 16 0</inkml:trace>
  <inkml:trace contextRef="#ctx0" brushRef="#br0" timeOffset="91033.7197">3553 14102 32,'0'0'24,"-14"-2"0,14 2 2,-11 0-16,8-11-2,3-2-2,2-8-1,2-1 1,0-9-1,3-7 1,-1-12 0,4-6 2,-1-9-1,4-5-2,-4-12 0,4-12 1,-3-16-1,1-13-1,-3-17 1,0-18 0,-5-21 0,2-22 0,-4-28-1,1-23-2,-1-24 0,3-21 0,0-20 0,3-13 0,3-7-1,0-2-1,3 11 0,2 18 0,-2 18 1,-2 29 0,-1 30-2,-4 33 0,-3 30 1,-1 30 0,-1 23 0,-3 20 0,2 26-1,0 14 1,-1 13 0,3 12 0,1 8 0,-1 9-1,-2 15 1,1-11 0,-1 11-1,0 0 1,0 0-1,0 0 0,0 0 0,3 17 0,-1-6 1,-1 1-1,1 2 0,0 0 0,0 0 0,-1-2 1,-1-12-1,0 18 1,0-18 0,0 0-1,0 10 1,0-10 0,0 0-1,0 0 1,0 0 0,0 0 0,0 0 0,0 0-1,0 0 1,0 0 0,0 0-1,0 0 1,0 0 0,0 0-1,0 0 1,0 0-1,-2-11 1,2 11 0,-6-12-1,6 12 0,-8-14 0,8 14-1,-9-12-3,9 12-2,0 0-12,0 0-14,-7 13 0,7 9 0,-3-1 1</inkml:trace>
  <inkml:trace contextRef="#ctx0" brushRef="#br0" timeOffset="96534.018">609 14047 3,'0'0'15,"0"0"-1,0 0-5,0 0-3,0 0 0,0 0 0,0 0 3,0 0 0,0 0 4,0 0-2,0 0 3,0 0-1,0 0 1,13-44-1,-13 44-1,5-51 0,-4 4-3,2-26 0,0-20-2,-2-32-1,2-27-2,-2-29 1,2-26-1,3-26 0,1-27-1,2-26 0,4-23-1,4-18 0,1-12-1,5-11 1,0-6 0,-1 0-1,2 13 0,-5 14 1,-4 25-1,-8 32 0,-5 28-1,-4 34 0,-5 35 0,-4 33 0,-2 28-1,-1 26 0,1 19 1,2 14 0,2 11 0,1 9 0,8 35 0,-11-53 0,11 53-1,0 0 1,-9-38 0,9 38-1,0 0 0,0 0 1,0 0-1,0 0 0,0 0 0,0 0 1,0 0-1,-15 46 1,15-46-1,-9 41 1,9-41 0,-11 43-1,11-43 1,0 0 0,-9 47 0,9-47 0,0 0 0,0 0-1,0 0 0,0 0-3,0 0-2,0 0-6,-3 43-22,3-43-2,-1 69-1,-7-26-1</inkml:trace>
  <inkml:trace contextRef="#ctx0" brushRef="#br0" timeOffset="100900.6364">19621 8093 18,'0'0'15,"4"-14"2,-4 14-3,4-12-4,-4 12 1,0 0-2,0 0 0,0 0 0,10 23 0,-8 12 2,-1 23-2,-1 28 2,-3 31 0,-1 40 2,-5 43-4,-1 37 0,-2 26-3,2 24-1,0 13-1,3 10 0,1 2-2,3-9 1,2-16-1,0-12 0,0-18 1,0-11 0,0-17-1,1-18 0,1-17-1,1-17 1,-1-20-1,3-14-1,-2-19 0,-1-13 1,0-18 0,-1-14-2,-2-14 2,0-10-1,-1-11 0,2-9 0,-2-6 0,2-8 0,0-1 0,0-4 0,2 2-1,-1-3 1,1 0 0,0 0 0,0-1 0,0-1 0,0-1 0,0-2 1,-1-10-1,3 17 0,-3-17 0,3 21 0,-1-7 0,1 3 0,1 4 0,0 4 0,1 2 0,1 1 0,-1 1 0,2-2 0,-1-2 0,-1 0 1,1-4-1,-2-2-2,0-5 1,-1-4-1,-3-10-1,4 12-2,-4-12 0,0 0-5,7-13-5,-5-2-19,0-7 2,1-2 1,-4-6-1</inkml:trace>
  <inkml:trace contextRef="#ctx0" brushRef="#br0" timeOffset="102119.3671">20341 8127 41,'-5'-20'20,"5"20"2,0 0 1,-6 42-7,3 27 0,-1 40 0,1 49-2,-4 49-1,1 52-1,-6 77-1,0 16-3,-2 24-2,2 12-1,0-1 0,1-10-1,1-14-1,4-16 2,2-54-3,4 1 2,1-32-2,2-27-1,2-24 0,0-23-1,0-33 0,1-25 0,-2-27 0,1-20 0,0-21 0,0-12 1,-2-17-1,-1-11 0,0-9-1,-2-13 1,0 0-1,0 0-1,0 0-2,0-18-2,2 4-8,-3-8-21,2-8-1,0-3 1,-2 0-1</inkml:trace>
  <inkml:trace contextRef="#ctx0" brushRef="#br0" timeOffset="104229.6326">19072 7932 24,'0'0'14,"9"-23"3,-9 23 2,6 17-7,-6 11 0,-1 14 1,-2 17 1,1 17 2,-2 20-1,0 21 0,-1 13-4,2 21-1,-3 18-2,4 23 1,-5 26-2,3 21-1,-7 24 0,1 19-1,-6 14-1,1 4 1,-5-1-3,2-6 2,-2-19-1,4-12 1,3-22-4,3-17 0,5-21 0,3-10 0,4-12 0,2-7 0,3-10 0,0-6 0,0-15 0,1-10 0,-1-13 0,1-13 0,0-18 0,-2-18 0,-1-20 0,-2-15 0,1-10 0,-2-10 0,-2-15 0,0 0 0,0-12 0,-2-8 0,0-6 0,-1-6 0,1-8 0,-1-7 0,1-5 0,0-3-2,1 1 0,0-4-1,2 2-2,0-4-3,7 6-9,-2-1-18,4 2-2,1 6 3,-1 3-2</inkml:trace>
  <inkml:trace contextRef="#ctx0" brushRef="#br0" timeOffset="106846.2016">12644 7901 2,'7'-13'1,"-7"13"0,9-4 1,-9 4 2,9-5 2,-9 5 1,0 0 0,0 0 0,0 0 0,0 0 0,0 0-1,0 0-2,0 0-2,0 0 1,9 2 2,-9-2 1,2 19 2,-1-1 0,0 9 2,-1 8 1,-4 14 0,1 17 0,-6 25 0,2 29-1,-6 71 0,3 1-1,-4 41-1,3 35-3,2 34 0,1 24-2,3 14 0,2 3-1,5-40 0,2 30 0,3-7-1,4-6 2,0-18-3,3-12 2,-3-20-2,3-12 0,1-15 0,-2-22-1,0-28 0,0-29 0,-4-34 0,1-22 0,-1-26 1,-1-21-1,-4-22 1,0-13-1,-3-16 1,-1-10 0,0 0 0,0 0 0,0 0 0,-7-14-1,2-1 0,-2-10-1,2-6-5,-2-15-6,4-12-19,4-7 2,-1-9-2,4 5 0</inkml:trace>
  <inkml:trace contextRef="#ctx0" brushRef="#br0" timeOffset="110859.6082">9117 7982 2,'0'0'9,"0"0"2,0 0-2,0 0 1,0 0-2,0 0 1,0 0 1,0 0-1,0 0-1,0 0-3,0 0 0,0 0 0,0 0 0,5 27 1,-6 5 0,1 17 1,0 19 0,1 22 0,0 22 1,1 22-2,-2 19-1,1 19 0,-2 15-2,0 12-1,-4 10 1,1 1-1,-5 4 0,0 5 1,-4 8 0,2 9 0,-2-2 1,4-2-1,1-10 0,5-7-1,1-10 0,1-5-1,4-14-1,0-19 2,-1-17-3,0-10 1,-2-6-1,-1 5 2,-2-7-2,0-14 1,0-15-2,-1-9 1,2-6-3,0-9-1,4-3-2,-1-13-1,4 1-6,1-1-10,-2-1-5,6 5-3,-7-12 5,1 0 0</inkml:trace>
  <inkml:trace contextRef="#ctx0" brushRef="#br0" timeOffset="129719.9174">21855 8287 1,'-5'-25'4,"3"0"1,-3-3-1,2 3 1,-1-4-1,1 1 1,-2 1 0,2 5 2,-3-3 0,3 8 0,-1-2 0,2 7 0,-2-1 0,4 13-1,-5-14 1,5 14-3,0 0 0,0 0-2,0 0 2,0 0 0,2 28 1,-1 4 0,0 12 2,-2 13-1,0 20 1,-3 23 1,-1 23-1,-4 28-1,0 24 1,-2 26-1,2 22-1,1 22-1,3 14-1,2 6-1,4 2-1,1-4 0,2-6 0,2-17-1,0-12 1,-1-19 0,2-15 0,-2-15 0,0-11-1,0-19 1,-1-15-1,0-14 0,0-11 1,-2-10-1,-2-10 0,-1-13 0,-3-10 0,-1-5 1,-1-5-1,-1-8 0,-1-4 0,-1-7 1,0 2-1,1-2 0,1 1 0,-1-2 0,-1-1 0,2 0 0,0 2 0,0 1 0,0 0-1,0 1 1,2-1-1,-1-1 1,4 1-1,-1-1 1,0-2 0,2-2 0,0 0 0,0-3 0,1 0 0,0 2-1,0 0 1,0 1 0,0 1 0,1-1-1,-1-4 1,0-2-1,-1-4 1,1-2-2,-2-5 0,1 2-1,-2-6-3,3 2-2,-3-4-6,3-10-11,1 22-3,-1-22-1,-3 20 2</inkml:trace>
  <inkml:trace contextRef="#ctx0" brushRef="#br0" timeOffset="138031.9018">2211 8130 7,'-7'-20'17,"6"10"0,-8-5-2,8 3-4,1 12 1,-5-15-1,5 15-2,0 0-1,0 0 1,0 0 1,-7 39-1,0 14-1,-1 24-2,-1 25 2,-3 33 0,-7 40 3,0 88-3,-3 9 0,0 49-1,-1 42-1,4 72 0,2 5-2,8 20-2,7 35-3,8-84 1,3-1-1,3-40 0,2-48 0,0-78 0,-2-20 1,-1-40-1,-1-72 0,-4-1-1,1-24 2,0-24-3,-1-17 0,1-18-3,2-21-6,-3-29-24,-1-41 2,0-28-2,-11-33 3</inkml:trace>
  <inkml:trace contextRef="#ctx0" brushRef="#br0" timeOffset="145913.628">4346 8011 10,'-9'-16'17,"9"16"-1,-8-24-5,5 14 0,0-1 1,3 11 1,-3-15-2,3 15 1,-2-10-2,2 10 0,0 0-2,0 0-2,0 0-1,0 0 0,-5 11-1,3 22-1,-2 23 1,-2 35 1,0 39-1,-3 47 1,0 48-1,-3 58 1,2 46-2,-2 81 0,2-5-1,4 19-1,4 3 0,1-9-2,4-17 1,4-33 0,4-37-1,2-79 0,2-6-2,2-44 0,-1-32-3,3-30-3,-4-28-6,2-23-5,-2-20-10,-4-25-2,-1-10 2,-10-34 1</inkml:trace>
  <inkml:trace contextRef="#ctx0" brushRef="#br0" timeOffset="147600.6396">2816 8829 8,'8'-66'3,"1"0"-4,1 1-2,3 5 0,-2 2 0</inkml:trace>
  <inkml:trace contextRef="#ctx0" brushRef="#br0" timeOffset="148005.8823">2970 8130 2,'6'-20'6,"-1"7"1,-3-1 2,-2 14 1,2-17 3,-2 17-1,0-11 0,0 11-3,0 0 0,0 0-2,6 12 2,-1 11 0,4 19 0,0 23 1,3 30 1,-1 35 1,3 44 0,-6 80 0,-2 18-3,-6 47-3,-4 71 0,-5 8-2,1 24-1,-3 18-1,1 13 0,1-28-3,4 25 1,6-29 0,3-53-1,2-15 0,4-35 1,1-43-1,1-42 0,0-54 1,1-36 0,-4-37 0,0-30-1,-3-21-1,-3-21-5,-3-34-12,3-29-15,-10-56 1,-5-38-3,-12-50 1</inkml:trace>
  <inkml:trace contextRef="#ctx0" brushRef="#br0" timeOffset="149916.028">1458 8009 7,'0'0'17,"-1"-12"-1,1 12 0,0 0-7,-7-12-1,7 12 0,0 0 0,0 0-2,0 0 1,0 0-1,0 0 1,0 0-2,0 0-2,0 0-2,0 0 0,0 0 0,0 0 0,0 0 0,0 0-1,0 0 1,0 0 0,0 0-1,0 0 1,0 0 0,0 0 2,-3 25 1,2 13 1,-1 28 0,-5 29 1,-1 41 1,-8 49 2,-4 87-3,-9 72-1,-2 14-2,-5 62-1,5 42 0,7 30-3,9 10 1,13 0-2,10-47 1,15-44 0,8-4-1,9-62-2,1-57-3,2-55-6,-4-42-6,-4-52-12,-1-33-2,-11-44 2,-7-25-1</inkml:trace>
  <inkml:trace contextRef="#ctx0" brushRef="#br0" timeOffset="152958.8523">17613 8071 6,'1'-18'17,"-1"18"0,4-22-3,-4 22 0,2-13 0,-2 13 0,0 0-2,9 5-2,-3 16 0,0 18-1,3 23 2,-2 25-1,0 28 4,-4 30-2,1 41-1,-7 70-1,3 10-3,-4 36-1,5 23 0,1 19-1,5 9-2,-1 4-1,4-12 1,0-59-2,1 1 2,-3-40-2,1-26 1,-3-32-2,0-22 1,0-25-1,-1-12 0,1-12-1,1-8 1,-1-11 0,0-7-1,-1-8 0,-1-8 0,-1-10 1,-1-11-1,0-10 1,-2-13-2,0-7 2,0-9-2,0-5 1,0-11-1,0 0 0,0 0-1,0 0-1,0 0-4,0 0-7,0 0-7,0 0-12,14-3 0,-14 3-1,14-21 2</inkml:trace>
  <inkml:trace contextRef="#ctx0" brushRef="#br0" timeOffset="154921.0292">20420 8516 30,'-4'-47'17,"6"17"-1,-4 2-3,5 6-9,1 1-3,3-1-2,0-4 0,1 1-1,2-2-3,-4-1-3,4 3-2,-5-2 2,3 5-1,-3-1 4,0 5 2,-4 2 4,0 3 4,-1 13 4,-1-14 2,1 14 2,0 0 1,0 0 1,0 0-2,0 0-1,0 0 0,-12-9 0,12 9-1,0 0 0,-13 7-2,3 9-2,1 18 0,-6 20-3,1 23 1,-6 28-1,3 33-1,-3 38 1,2 41-1,0 42 0,4 39-1,1 33-1,4 12 1,4 4-2,-1-4 2,3-17-1,1-18 0,2-24 0,1-31 0,2-33 0,2-17 0,-1-18-1,2-6 0,1-13 0,-2-15-2,-1-23 2,-2-16-1,-3-21 0,0-15-1,1-18-3,-5-21-3,6-18-2,-1-19-16,-2-43-8,1-13 1,-8-26-2,0-11 3</inkml:trace>
  <inkml:trace contextRef="#ctx0" brushRef="#br0" timeOffset="156191.7912">21895 8048 32,'0'0'18,"-11"5"3,11-5 2,-4 22-9,5 7-1,2 19-1,-1 22 1,3 26 1,-1 25 2,3 32-4,-3 31-2,1 28-4,-4 29-1,-1 25-2,-3 24 0,-2 24-1,-2 17-1,-1 7 2,-1-8-2,0-6 0,-2-20 1,2-19 0,-1-30-1,1-26 1,-3-30-1,2-21 0,-2-22-1,1-17 0,2-24 0,1-19-2,2-15 0,2-18-2,4-15-2,0-16-3,9-6-9,0-10-15,4-13-2,0-6 1,-5-10 0</inkml:trace>
  <inkml:trace contextRef="#ctx0" brushRef="#br0" timeOffset="174452.7412">14049 7973 5,'0'0'10,"0"0"-2,0 0 1,0 0 2,5 19 1,-1 8 0,-4 12 1,3 19 1,-4 19-1,0 32 0,-3 26-2,-4 39-1,-1 34-3,-6 44 0,0 37-1,-2 36-1,1 25 0,3 57-3,2-22 1,3 30-2,5-32 0,4 18-1,5-45 2,3-23-2,2-26-1,3-70 0,2 12 1,1-64-2,2 11-2,0-60 2,-1 2-5,-2-24 2,-3-22-3,-3-19-12,-1-16-9,-13-35 1,4-22 2,-26-47-1</inkml:trace>
  <inkml:trace contextRef="#ctx0" brushRef="#br0" timeOffset="175584.4198">16175 8082 4,'-4'-25'4,"2"0"-4,1 1 0,1 3 2,-3 0 1,1 4 2,-2 2 2,4 15 0,-8-18 1,8 18 0,0 0-2,0 0-1,0 0 0,0 0-1,0 0 1,0 0 2,-4 21 3,5 15 1,-1 18 1,-2 32 0,0 29 1,-1 40 0,1 39-3,-3 36-1,3 29-2,-1 67-3,2-17 1,1 48-2,3-15 0,2 14-1,2 2 0,2-3-1,4-2 0,3-45-1,3 30 2,0-53-2,1 8-1,-2-43 0,-1-27 1,-5-39-1,0-30 0,-6-40 0,-1-29-4,-2-27-4,-5-34-13,-4-36-9,0-30-1,-12-42-1,-6-28 1</inkml:trace>
  <inkml:trace contextRef="#ctx0" brushRef="#br0" timeOffset="183604.2288">22052 8329 5,'-1'-25'14,"-8"-8"1,5 4 0,-4-2-6,5 5 2,-2 3 1,3 4 1,0 5-2,2 14 0,-1-14-1,1 14-3,0 0-2,0 0 1,1 15 1,-4 13 2,3 28 1,-6 28-1,1 39 2,-6 45-1,3 49 1,-6 54-5,1 43-1,0 34-2,1 17 0,2 49-2,3-31 1,0-16-2,1-18 1,2-33 0,2-26 0,-1-32 0,2-19-1,-3-59 0,1 15-1,2-18 1,-3-14 0,-1-14-1,0-8 2,-3-10-1,0-12-1,0-15 1,-2-13 0,0-12 1,1-12-2,1-14 2,1-13-2,2-13 0,0-11 0,5-16-2,0 0-2,-7-26-11,4-25-20,-3-27-1,-5-20 1,-9-25-1</inkml:trace>
  <inkml:trace contextRef="#ctx0" brushRef="#br1" timeOffset="196347.8703">8253 7992 8,'0'0'18,"0"0"2,0 0-1,0 0-7,0 0 1,0 0-1,0 0-2,0 0 1,0 0-1,-4 14 1,6 11-2,-1 13 1,1 22 1,-2 24-2,4 32-1,-4 26-1,1 32 0,-1 23-3,0 25 1,0 17-2,0 12 0,-2 4-2,1 0 2,-1 2-1,1-5 0,-1-9 0,1-10 0,0-10 0,1-4-1,0-12 1,0-5-1,1-10 0,0-10 0,-1-12-2,1-7 2,-1-12-2,0-7 2,-1-9-1,1-11 0,0-12 0,0-6-1,1-6 2,-1-8-2,0-7 1,-1-9 0,1-13-1,-2-7 2,0-9-1,0-9 0,0-9 0,0-6 0,0-7-1,1-4 1,1-12-1,-3 12 0,3-12-1,0 0-2,0 11-6,0-11-15,0 0-11,0 0 0,-12-18 1,12 18-2</inkml:trace>
  <inkml:trace contextRef="#ctx0" brushRef="#br1" timeOffset="197951.8322">7465 14123 8,'0'0'16,"4"-14"0,-6 0-1,6 2-4,-3-5-4,1-2-1,1-4 4,0-4-1,0-1 2,-1-5-1,0-1 1,-3-7-1,1-3-1,-4-10-1,2 0 0,-4-12-1,0-3 0,-3-14-2,2-12 0,0-20 0,3-17-1,-1-25 0,2-25 0,-2-27-1,2-24-1,-4-17 1,-2-8-2,-2-4 1,-5-3 0,0 1 0,0-2 0,2 2 0,4 2-1,5 0 0,5-3-1,6-1 1,4 6 0,4 15-1,1 28 0,-2 29-1,0 35 1,-3 34 0,-2 32 0,-3 32 0,-2 24-1,-2 18 0,-1 13 1,0 0-1,0 0 0,3 20 0,-2-7-1,3 10-2,-1 2-6,5 10-17,2 11-7,-1-2 0,3 1-2,-7-10 1</inkml:trace>
  <inkml:trace contextRef="#ctx0" brushRef="#br1" timeOffset="199707.8852">6808 14013 8,'0'0'10,"0"0"-1,0 0-4,0 0 2,0 0 0,0 0 2,0 0-1,0 0 1,0 0-1,0 0 0,0 0-2,0 0-1,0 0-2,0 0-1,0 0 0,0 0 0,0 0-1,0 0-1,-10-7-2,10 7-2,0 0 0,-9 0 0,9 0-1,0 0 1,-9 1-1,9-1 2,0 0 1,0 0 2,0 0 0,-8 11 2,8-11-1,0 0 2,0 0 2,0 0 1,0 0 1,0 0 0,0 0 1,-5 10 1,5-10-1,0 0 0,0 0-1,0 0-1,0 0-1,0 0 0,0 0-1,0 0 0,0 0-1,0 0 0,-4-24 0,5 2 1,-1-13 0,1-12 0,-1-21 0,3-23-2,-2-31 2,4-31 0,-1-35-1,3-33 0,2-30 0,2-23-2,1-12 0,1-4 1,0 7-2,-1 7 0,-1 15 0,-2 18 0,-2 17 0,-3 7 1,-1 9 0,0 6-1,-1 5 2,1 8-2,1 8 1,-1 8-2,3 10 1,1 15-1,-1 15 1,0 15 0,-2 19 0,-1 14 0,-1 17 0,-2 12 0,0 9 1,-1 6-2,2 3-1,0-2 1,-1-3 0,1 0 0,0 2 0,0 3 0,0 7 0,-2 7 0,1 8-1,-2 5 0,2 13-1,0 0-1,-4 18-5,-1-3-8,4 6-17,2 8 1,-3-3 0,4 5 1</inkml:trace>
  <inkml:trace contextRef="#ctx0" brushRef="#br1" timeOffset="201666.0593">8551 14084 16,'0'0'17,"-12"7"-2,12-7-2,0 0-5,0 0-2,0 0-1,0 0 2,0 0 1,0 0 0,0 0 2,0 0 0,0 0 0,0 0 0,0 0-2,0 0 0,0 0-1,0 0-1,-4-15 1,2-5-2,2-2 1,-2-15-1,1-8 0,-2-18 0,1-11-1,-2-20 0,1-19 0,-2-18-1,2-16-1,0-17 1,1-17 0,0-11 0,1-6-1,1-9 1,0-4-2,1-10 0,0-6 1,0-3-2,1-2 0,-2 2 0,1 7 1,-1 8-1,0 8 2,1 17-1,1 13 1,-2 12 0,0 10-1,1 3 1,0 5-2,-1 3 1,1 9-2,-1 3 1,-1 2 0,2 4 0,0 13 0,-1 8-1,1 7 0,0 11 1,-1 10-1,1 10 1,1 11-1,-2 13 1,1 4-1,0 9 1,0 5 0,0 7-1,-1 1 0,1 7-2,-1 10-3,0 0-3,0 0-8,-1 33-19,-1 16-2,-5 16 1,-3 20 0</inkml:trace>
  <inkml:trace contextRef="#ctx0" brushRef="#br1" timeOffset="202818.7506">6855 14076 17,'0'0'15,"0"0"-5,0 0 0,0 0-3,0 0 0,0 0-2,0 0 3,0 0 1,0 0 1,0 0 1,-2-10-1,2 10 2,0 0-2,0 0 0,0 0-2,0 0 0,1-11 0,-1 11-1,0 0-2,6-15 0,-4 2 0,2-1 0,-1-10-1,3-6 0,0-9 0,1-9-1,0-13 0,1-12-1,-3-17 1,2-19 0,-3-18 0,0-20-2,-3-21 2,0-18-1,-2-19 0,-2-22 0,-1-13 0,-3-10-2,0 0 2,1 6 0,-2 5-2,2 8 1,0 12 0,2 18 0,1 10 0,3 13 1,1 6 0,3 1-2,2 5 0,0 5 0,2 6 0,0 5 0,0 14 0,1 10 0,1 8 0,-1 13 0,1 10-2,0 10 2,0 5 0,0 6-1,1 4 1,1 2-1,-2 7 0,1 3 0,-2 8 0,0 5 1,-4 7-1,0 10 0,-2 6 1,0 5 0,-3 17 0,1-14 0,-1 14-1,0 0 1,0 0 0,0 0 0,0 0-1,0 0 1,0 0 0,0 0-1,0 0-2,0 0-2,0 0-6,-1 19-20,3 0-7,0 9 1,-5 7-1</inkml:trace>
  <inkml:trace contextRef="#ctx0" brushRef="#br1" timeOffset="224724.8863">8272 13954 29,'0'0'19,"0"0"-1,-8-12-2,8 12-7,-5-15 0,3 2 1,-2-6 0,0-3 0,-3-9-1,1-7 1,-6-11-1,3-8 0,-7-17-1,2-14-1,-4-22-2,0-17-1,-2-21 0,2-19-1,0-21 0,2-20-1,2-26 0,3-16-3,5-19 2,7-17-1,7-13 1,6-5 0,3-2-1,6 10 1,0 17-1,1 21 1,1 24 1,-3 24-1,-3 24 0,-4 20-1,0 20 0,-3 16 0,0 17 1,0 9-1,-1 10-1,0 13 1,-2 9 0,-1 13-1,-3 10 1,1 6-1,-3 6 1,1 8-1,-4 6 1,0 5 1,0 6-1,-1 1 0,1 11 0,0-13 0,0 13 0,0 0-1,0 0 1,0 0 0,0 0-1,0 0-1,0 0-1,0 0-4,0 0-10,2 28-17,-3-1 1,-3 10-1,-9-3 1</inkml:trace>
  <inkml:trace contextRef="#ctx0" brushRef="#br1" timeOffset="227585.6018">7857 8010 19,'-12'-9'21,"12"9"1,-14-16-2,14 16-6,-11-10 0,11 10-2,-11-2-2,11 2-1,-9 0 0,9 0-2,-9 15 0,0 6-1,1 15-2,-3 18 1,0 24-1,-3 26 0,-1 28 0,-1 27 1,2 28 0,1 63 0,4-1 0,0 23-3,3 17 2,2 11-2,3 6 2,2-4-2,1 2 1,2-46-1,1 20 0,1-18 0,1-18-1,0-23-1,-2-15 1,0-19-2,-1-16 2,-2-12-2,-1-13 0,-1-18 0,-1-11 1,-2-8 0,0-8 0,-1-9 0,1-13-1,0-17 1,-1-11 0,1-12 0,1-8 0,1-10 0,-1-6 0,2-13 0,0 11 0,0-11 0,0 11 0,0-11 0,0 22 1,1-4-2,-1 0 0,1 2 0,0 0-4,3 0-2,-1-9-12,-3-11-18,18-7 0,-12-18 2,-2-8-1</inkml:trace>
  <inkml:trace contextRef="#ctx0" brushRef="#br1" timeOffset="229446.7178">8211 7941 9,'-2'-48'13,"5"11"-2,-3 3 0,3 12 1,-2 2-1,1 8-1,-2 12 1,0 0 1,-1 17-1,-2 25 1,-3 24-2,-4 32 0,0 40 1,-5 79 1,-2 14 1,-2 48-5,1 37 0,2 35-2,4 29 0,1 21-1,6 8-2,4-2-1,4-14 1,0-28-2,4-24 2,0-34-2,1-23 1,0-26-2,-1-14 2,-2-56-3,1 16 0,0-21 1,-2-14-2,-1-22 2,-1-25-2,-2-32 0,1-31-3,1-27-2,-2-32-5,-2-46-18,1-27-5,-5-35 1,-4-19-1</inkml:trace>
  <inkml:trace contextRef="#ctx0" brushRef="#br1" timeOffset="231505.9526">7629 8132 4,'0'0'15,"0"0"-1,-11-10-2,11 10-7,0 0 3,0 0 0,0 0 0,0 0 1,0 0 1,0 0-1,0 0 0,0 0 0,0 0 1,-1 19 0,5 6-2,-4 20 2,1 31 2,-6 32 0,2 43 0,-6 42-2,1 50-1,-5 82-4,4-3 1,0 35-3,4 19 0,4 10-1,5-3 0,3-10-1,3-19 0,3-63 0,3 11 0,-5-37-1,2-31 0,-3-33-1,-2-24 1,-2-28 0,0-23-1,-3-23 1,-1-16-1,0-17 1,-2-12 1,0-13-1,0-12 0,1-9-4,-2-12-1,1-12-5,0 0-17,17-52-9,-5-10 0,-2-20-1,1-9 1</inkml:trace>
  <inkml:trace contextRef="#ctx0" brushRef="#br1" timeOffset="250955.6154">8199 8148 26,'-3'-26'19,"6"8"1,-7-5 0,5 6-14,2 3-2,-3 14-2,14-9 0,-14 9 0,14 5 1,-6 8 1,-2 9 3,1 14 0,-1 19 3,-1 24-1,0 24 1,-2 27 0,1 32 2,-6 31-4,2 31 1,-5 24-3,2 26-1,-1 12 0,0 22 0,-2 8-1,3 3-1,0-12 0,4-16-1,2-17 0,2-15 0,0-16-1,0-18 0,3-24-2,1-19 2,-1-15-2,-1-13 1,-4-13-1,1-8 0,-3-13 1,-2-14 0,-3-13 0,0-9-1,-3-12 1,0-5 1,0-12-1,2-17 0,-1-15 0,4-9 0,2-14 0,-4 11 1,4-11-2,0 0 1,0 0 0,-2-12 0,1-3 0,-2-9-2,0-13 2,-1-8-2,0-15 2,-1-14-1,-1-17 1,1-18 1,0-14-1,1-19 0,0-23 1,2-25-2,2-22 0,1-33-2,2-25-1,0-23-1,2-9 1,-2-8-2,0 2 2,-1 0 0,0 7 1,-2 11 2,2 18 1,1 16 0,3 7 0,3 12 0,4 12 0,3 19-2,2 18 1,1 23-2,0 27-4,-3 28-14,-5 26-9,3 39 0,-14 15-1,0 30 1</inkml:trace>
  <inkml:trace contextRef="#ctx0" brushRef="#br1" timeOffset="260645.4258">9894 7899 20,'0'0'17,"1"-21"0,-1 21-7,1-12-4,-1 12-1,0 0 1,2 22 2,-1-1-1,-2 10 2,0 13-1,-2 20 3,-1 22 1,-3 27-1,0 26-1,-3 31-1,3 32 0,-3 35-3,3 23 0,0 25-3,4 13 0,1 11-1,3 9 0,1 3-1,1 0 0,-1-10 0,0-6 0,0-19 1,0-5 0,-1-13-1,2-16 1,-2-28-1,3-15-1,0-17 1,3-11 1,-2-16-2,1-20-1,0-19 1,-3-13-1,-2-12 0,0-16 0,-3-22-1,-3-19-5,1-10-9,-2-24-18,-3-31 1,0-21-2,-7-28 2</inkml:trace>
  <inkml:trace contextRef="#ctx0" brushRef="#br1" timeOffset="263687.2498">7121 8011 3,'-3'-13'12,"3"13"-3,0 0-4,0 0-1,0 0 1,0 0 1,-1 26 0,1 9 3,-5 14 1,-1 30 2,-3 25 1,-2 35 0,-3 33-2,-3 34-2,1 31-1,-2 24-3,3 20 0,1 14-1,3 13 0,2 8 0,6 5 1,1-5-2,4-1 0,3-1 1,3-1-1,0-11-3,1-21 3,0-30-4,-2-26 1,-2-29-1,-1-29 0,-3-39 1,-2-35 0,1-32-1,-1-19-1,-1-20-3,2-22-3,-7-44-9,7-19-12,-4-36 1,1-20-1,-6-33 2</inkml:trace>
  <inkml:trace contextRef="#ctx0" brushRef="#br1" timeOffset="264811.9242">6313 13983 7,'-4'10'11,"4"-10"-1,-9 10-4,9-10-1,0 0-1,0 0 2,0 0 1,0 0 1,0 0 2,0 0 3,0 0 0,-4-11 0,3-2 0,-1-5-2,-2-12-1,1-7-1,-4-17 0,1-11-1,-4-22-1,2-21-1,-5-24 0,1-22-3,-1-26 2,2-23-1,-1-26 0,2-21-2,1-22 0,2-13-1,3-8-1,5-8 2,2-6-2,4-2 1,5 7-2,5 6 1,5 12 0,5 15-1,0 19 2,0 24-1,-2 36-1,-1 31 1,-7 31 0,-2 30 0,-6 27 0,-3 17 1,-4 19-1,-1 10-1,0 6 1,0 2-1,0 2 0,-1 3 0,1 2-1,-1 10 0,0 0-3,-1-12-1,1 12-6,0 0-7,11-6-13,0 9-1,-11-3 0,18-9 0</inkml:trace>
  <inkml:trace contextRef="#ctx0" brushRef="#br1" timeOffset="266439.9004">7156 13977 1,'-12'8'10,"12"-8"-2,0 0-3,-10 7-3,10-7-3,0 0-1,0 0-1,0 0 1,0 0 0,0 0 2,-3-14-1,3 14-2,2-19-4</inkml:trace>
  <inkml:trace contextRef="#ctx0" brushRef="#br1" timeOffset="267360.4524">7159 14206 6,'-11'6'16,"6"4"1,-4-8-2,9-2-3,-10 6-1,10-6 1,0 0-2,0 0-1,0 0-1,-7-21 1,6 3-1,-2-14 0,1-9 1,-4-21-1,1-18 1,-2-26-1,0-23 0,-1-30-1,1-30-2,-3-34 1,3-32-2,1-34 0,3-27-2,1-25 0,3-21-1,2-18 1,2-10-1,6-9 0,2 7 0,4 10 0,6 21-1,2 18 1,3 26-1,3 29 0,1 37-1,-2 41 1,-4 35 0,-7 35 0,-3 32 0,-7 32 1,-3 23 0,-4 23-1,-3 13-1,1 17 1,0 0-1,0 0-1,1 15 0,3-3-2,-1 4-4,7 7-11,0 10-15,0 5-1,1 8 0,-5-7 1</inkml:trace>
  <inkml:trace contextRef="#ctx0" brushRef="#br1" timeOffset="274920.986">4978 7984 11,'0'0'17,"0"0"-1,0 0 0,0 0-6,0 0-4,0 0 0,0 0 4,0 0-1,0 0 2,0 0 0,0 0 1,0 0-1,0 0-1,0 0-4,0 0-1,0 0-1,0 0-1,0 0-1,0 0-1,0 0 1,0 0-1,0 0 1,0 0 0,0 0 0,0 0 0,0 0 0,0 0 0,0 0 0,0 0 0,0 0 0,0 0 0,0 0 0,0 0 0,1 12 0,-1-12 1,1 20-1,-1-5 0,1 6 0,1 7 1,-2 6 1,2 8-1,-1 4 0,0 7 0,-1 3 0,2 7-1,-1 1 1,2 3-1,-1-1 0,1 1-1,-1 1 1,0-1-1,-1 0 1,0-2 0,-2 1 0,0 1 0,0 1-2,-1 1 0,0-3 0,1 2 0,0-3 0,1-2 0,0 0 0,0-2 0,1 1 0,-1 0 0,1 2 0,-1 0 0,0 3 0,0 2 0,0 1 0,1-1 0,-1-2 0,1 3 0,0 2 0,1 1 0,0 3 0,0 0 0,-1 6 0,1 4 0,-1 3 0,1-2 0,-1 3 0,1 0 0,1 0 0,0 2 0,0-3 0,0 2 0,0-1 0,0 2 0,-1-1 0,0-2 0,0 1 0,-1-4 0,0-2 0,0-2 0,0-1 0,0 1 0,0 0 0,1 2 0,-1 0 0,-1 3 0,0 3 0,0 1 0,-1 2 0,0-2 0,-2-5 0,0-2 0,-1-3 0,-1-4 0,-1-5 0,1-4 0,-1-5 0,1-4 0,0-3 0,-1-3 0,2-6 0,0-4 0,1-6 0,1-3 0,0-5 0,1-4 0,0-6 0,0-2 0,1-4 0,0-13 0,-1 17 0,1-17 0,-1 11 0,1-11 0,0 0 0,0 11 0,0-11 0,-1 12 0,1-12 0,0 16 0,0-5 0,0-11 0,0 19 0,0-19 0,0 16 0,0-16 0,0 0 0,0 10 0,0-10 0,0 0 0,3 14-24,0 9-19,-6 7-1,-6 14 0</inkml:trace>
  <inkml:trace contextRef="#ctx0" brushRef="#br1" timeOffset="282209.3564">7619 8850 4,'0'0'2,"-8"0"-6</inkml:trace>
  <inkml:trace contextRef="#ctx0" brushRef="#br1" timeOffset="282714.6594">7723 8064 24,'-1'-23'20,"4"12"0,-6-7-2,3 18-10,6-10 1,-6 10 0,17 28 0,-9 10 2,2 24 1,-3 26 0,2 34 0,-6 33 0,-1 42-1,-10 37-3,0 35-1,-6 28-2,-1 20-1,-1 15-1,2 10 1,1 4-2,5-9 0,5-13-1,5-16 1,4-22-1,5-9 0,3-15-2,1-18 1,1-23-2,0-15 2,0-21-1,-2-17 1,1-25-2,-3-28-5,0-32-1,-2-27-7,2-30-11,-3-27-8,-7-28 0,-1-15-1,-9-15 2</inkml:trace>
  <inkml:trace contextRef="#ctx0" brushRef="#br1" timeOffset="283691.245">7746 8141 8,'-9'-14'15,"9"14"-1,-11-18-4,11 18-9,-4-21 0,4 8 1,0-2 1,1-1 1,-2-4 2,0 2 1,0 0 2,-1 4 1,-1 2-2,3 12 0,0 0-1,0 0 2,-3 29 0,3 25 1,3 36 1,-6 41 0,2 53 2,-10 88-1,-1 29-1,-7 54-3,-3 49-2,-6 60-2,3-10-2,3 5-2,4-16 1,9-56-1,7 4 2,7-39-3,7-36 1,8-69-5,0-10-4,8-32-19,1-22-8,-6-40 2,-4-28-3</inkml:trace>
  <inkml:trace contextRef="#ctx0" brushRef="#br1" timeOffset="286355.8416">9947 8117 22,'10'-21'22,"-10"21"-2,5-13-5,-5 13-2,0 0 0,0 0-1,11 23 0,-6 3-2,1 19 0,-2 21 1,2 28 1,-6 29-1,2 37-1,-6 36-2,0 37-2,-7 27-3,4 28-1,-4 23 0,2 17 0,1 50-1,3-45 0,3-13 0,3-17 0,5-20-1,3-22 2,3-24-2,2-22 0,3-63-1,-3 27 2,-1-14-2,-4-8-1,-2-8 1,-3-13-1,-4-18-1,-4-16-1,0-18-4,-5-22-9,0-22-16,-1-22 0,-6-30 0,0-8-1</inkml:trace>
  <inkml:trace contextRef="#ctx0" brushRef="#br1" timeOffset="287131.3076">7774 13947 59,'-6'-14'26,"-4"-10"1,1-8-1,-2-20-16,-4-27-4,-1-32 0,-3-38-1,2-36 2,-1-41-1,3-36-2,0-39 0,5-28-2,3-21 0,3-7-1,3-3 2,2 2-2,1 5 0,2 17 1,0 18-1,0 27 1,-3 21 1,1 25-1,-1 27-2,1 30 1,0 31-1,0 30 1,-1 29-1,0 26 0,0 21 0,-1 18-2,3 15-3,-3 18-3,0 0-11,12 30-15,-7 2 2,4 12-3,-2-4 3</inkml:trace>
  <inkml:trace contextRef="#ctx0" brushRef="#br1" timeOffset="288684.239">9201 13998 47,'2'-16'24,"-2"16"2,2-19-2,0 5-12,1-6-6,-1-7-1,1-5 0,0-10 1,1-5-1,-3-9 0,2-5 1,-3-7-2,1-2 1,-3-9-1,0-6 0,-2-11 0,-1-10-2,-4-15 2,1-16 0,-3-23 0,3-21-2,-1-29 1,3-30-1,1-27 0,3-24 1,4-19 0,3-10 0,0-3 1,1 8-1,-3 16 0,0 32 1,-3 25 0,3 32-1,-4 24-1,1 27-1,-1 17 0,2 16-1,1 14-1,2 11 0,-1 8 1,0 9-1,-1 10 1,0 6-1,1 8 0,-1 7 1,0 5 0,0 5 0,1 5 0,0 7 0,-1 6-1,0 7 1,-1 5 0,-1 13-2,0 0 0,0 0-1,0 0-2,0 25-6,4 13-20,-4 15-6,-1 14 0,-2 14 1</inkml:trace>
  <inkml:trace contextRef="#ctx0" brushRef="#br1" timeOffset="300123.0982">9197 14002 31,'-13'8'24,"13"-8"1,-10 1 0,10-1-10,-11-5-4,11 5-2,-12-17 1,5-1-2,1-2-1,-3-10 0,1-6-2,-3-14 0,1-10-1,-1-16 1,2-9-1,-1-15 0,2-9-1,-2-10 0,3-7 0,0-9 0,1-9 1,0-9-1,2-12-1,1-17 1,3-20-1,4-28-1,6-22 0,3-21-1,7-9 0,2-9 1,2 2-1,-2 7 0,-3 15 1,-2 21 0,-4 26 1,-7 28-1,-2 21 0,-3 19 0,-1 19-1,-1 13 1,2 16 0,1 17-1,1 10 0,0 12 1,0 12-1,-2 11 0,1 11 1,-1 12-1,-1 8 0,0 11 0,0 0 0,0 0 0,0 0-2,0 0-1,0 0-4,0 0-4,-2 15-14,0 11-11,1 17 0,-7 10-1,1 17 3</inkml:trace>
  <inkml:trace contextRef="#ctx0" brushRef="#br1" timeOffset="300870.5464">9302 14058 41,'0'0'21,"0"0"-1,-9-2 0,9 2-13,-10-8-2,10 8 1,-11-24 1,5 3 2,-2-13-1,2-8 1,-5-18 0,3-13 0,-3-21-1,0-14 0,-3-23-2,2-16-1,-3-19 0,1-15-1,-1-17 1,2-18-2,0-23-1,3-26-1,2-24 0,2-26 1,5-26-1,4-19 0,2-12 0,5 7 1,3 17 0,4 32 1,-2 33-1,2 45 0,-2 47 1,-4 47-3,-2 40 1,-3 31-1,-5 24 0,-2 17 1,-1 14-2,-1 6 0,3 12-1,0 0-2,0 0-2,0 0-6,0 36-9,3 9-15,0 21 1,2 23 0,-4 13-1</inkml:trace>
  <inkml:trace contextRef="#ctx0" brushRef="#br1" timeOffset="302481.5124">5107 13857 0,'-11'4'13,"11"-4"-1,0 0 1,-12 5-4,12-5 1,0 0 1,0 0 1,0 0 2,0 0-1,0 0-1,0 0 0,0 0-2,0 0-1,0 0-1,0 0-2,0 0 1,0 0-1,-2-24-1,0-8 1,4-11-1,-3-20 0,3-21 0,-1-32 0,2-26-2,1-31 1,-1-23-1,1-26 0,-2-29 0,1-25-1,0-20-1,1-13 0,3-9 1,0 2 0,5 6 0,2 13-1,2 23-1,1 22 2,-1 25-1,-1 25 0,-3 27 0,-6 15-1,-3 16 0,-5 7 0,-3 9 0,-2 11-1,-3 12 1,-2 10-1,2 10 1,0 14-1,1 14 0,3 15 0,2 12 0,1 11 1,1 6 0,2 13 0,0 0-1,0 0 1,0 0 0,0 0-1,0 0 0,0 0 0,0 0-1,0 0-1,0 0-4,7 22-11,2 0-17,-1 4 1,2 3 0,-5-8-1</inkml:trace>
  <inkml:trace contextRef="#ctx0" brushRef="#br1" timeOffset="305312.2098">7459 14088 34,'0'0'18,"0"0"2,0 0-2,0 0-7,0 0-4,0 0 2,0 0 0,0 0 2,0 0 0,0 0 1,1-13 0,-5-6-3,1-3 0,-4-19-3,1-11 1,-3-23-2,-1-19-2,-4-31 1,3-24 0,-1-28 0,1-28-1,3-28 0,3-31-1,3-30 0,5-29 0,3-23-1,4-19-1,5-13 1,1-1-1,4 5 0,-1 19 0,4 22 0,1 28 1,-1 30-1,2 36-1,-3 30 1,-3 31-1,-1 26 1,-3 27-1,-7 29 0,-1 23 0,-3 21 2,-3 18-1,-2 16-1,1 18 1,-1-12-1,1 12-2,0 0 0,0 0-3,7 11-10,1 6-21,-1 5 1,2 9 0,-8-9-1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2:15.6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223 285 6,'0'0'6,"0"-20"0,0 20 2,0 0-1,0 0 1,0 0-2,0 0 0,0 0-1,0 0 0,0 0-1,0 0 0,0 0 1,23 11 0,-23-11 3,29 20-2,-12-16 1,12 12-2,-3-9 2,15 15-2,-5-14 1,14 6-2,7-3-1,12 2 1,3-2-1,14 2 0,8-7 0,13 1-1,8-1 0,10 3 0,4-6 0,15 5 0,3-3 0,12 4-1,2-1 1,3 3-1,2-4 1,7 8-1,2-2 0,2 1 0,4-3 1,7-1 0,2-5-1,6-1 0,5-6 0,-4-5 0,-3-1 0,-1-7-1,-10 4 1,-6-3 0,-4 1-1,-5-2 0,-9 2 1,-3 4-1,-4 0 1,-3 0-1,-9 2 0,-2-3 1,-10 1-1,-7 0 0,-8 0 0,-8-2 0,-7 3-1,-15 1 1,-15 3 0,-9 1 0,-13-1 0,-9 4 0,-15-2 0,-7 4 0,-15-2 1,0 0-1,16 0 0,-16 0 0,0 0 0,0 0 1,0 0-1,0 0 0,0 0 0,0 0 1,0 0-1,0 0 0,0 0 0,-14 17 0,14-17 0,-30 3 0,10-1 0,1-2 0,-4 2-1,-5 0 1,0-2-1,-5-2 1,3-2 0,-6-1 0,-5-4-1,-12-4 1,-12-9-1,-12-4 1,-18-3-1,-15-1 1,-21-3-1,-17-2 0,-10 4 1,-16 2-1,-8 5 1,-8 6 0,-6 1-1,-7 4 0,-5 6 1,-8-1-1,-5 7 0,-21-3 1,-5 4-2,-9 0 1,-6 2 1,-2-2 0,-7 3-1,11 3 1,4-1-1,16 5 1,13 4-1,10-1 1,12 7-1,15 1 0,18 2 0,10 3-1,16 7-1,6-5-3,32 19-9,1-10-18,33 5-1,9-10-1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2:17.7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269-2 0,'-24'4'1,"2"-2"0,0 2 1,0 1 1,0-3 1,-1 5 3,-4-5 0,5 6 2,-4-7-1,9 5 2,-3-6-2,20 0 0,-24 5-2,24-5 1,0 0-1,11 19 0,-11-19-1,48 13 1,-9-10 0,20 10 0,11-9-1,20 9 0,15-10-2,26 5 0,11-5 0,24 3-1,13-6 0,11 0-1,7-4 0,8 0 0,-2-1-1,-2-1 1,-2-1 0,-7 0-1,-13 1 1,-11 3 0,-8-1 0,-9 4 0,-10-2-1,-11 6 1,-8-1 0,-7 7 0,-3-5 0,-1 2-1,-6 4 1,2 0-1,-8 1 0,-1 0 0,-11 5 0,-2-8 0,-15 2 0,-9 0 0,-10 0 0,-7-4 0,-3 1 1,-4 3-1,0-8 0,-6 5 0,-1-1 0,-3 1 0,-3-7 0,-3 5 0,-5-4 1,-16-2-1,30 5 1,-30-5-2,26 9 2,-26-9-2,29 11 2,-29-11-2,26 11 1,-26-11-1,20 8 1,-20-8 0,0 0 0,19 7 0,-19-7 0,0 0 0,0 0 0,0 0 0,18 11 0,-18-11 0,0 0 0,0 0-1,4 20 1,-4-20 0,-10 24 0,10-24 0,-27 28 0,5-14-1,-12 5 1,-4-1 1,-12 0-1,-13 1 0,-9-4 0,-9 1 1,-9-1-1,-12 1 0,-10-1 0,-6 0 0,-8-4 0,1-2 0,-10-2 0,-1-3 0,-2-2 0,1-2 0,-12-6 1,1 4-1,-3-1 0,-6-3 1,2 2-1,-1 3 0,-3 1 0,2 1 1,8 3-1,7 3 0,7 1 0,6 5 0,11-2 0,6 0 0,10 0 0,8 2 1,7-6-2,8 0 1,7-3 0,4-4-1,9-2 1,7 0-1,12-3 0,-3-4 0,5 1 1,1-1-1,5 2 0,-5-2 1,1 3 0,1 1 0,-2 1 0,5 0-1,3 2 1,3 0 0,4 1 0,3 1 1,3-2-1,-1-2 0,1-1 0,-3 1 1,-3 0-1,-2 2 0,0 1 0,-4-1-1,3 0 1,2 2 0,3 0 0,4 0 0,16 0 0,-24 2 0,24-2-1,-19 0-2,19 0-7,-24 18-22,24-18-1,-33 20 0,33-20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2:34.3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493 300 10,'0'0'25,"20"13"-1,-20-13-21,21 6-1,-21-6-1,29 5 0,-12 1 0,-17-6 0,29 2 2,-29-2-1,17-6 1,-17 6 0,0 0 0,0-22 1,0 22-1,-11-18-1,11 18-1,-17-22-1,17 22 0,-18-17 0,18 17 0,-15-16 0,15 16 0,0 0 0,0 0 1,-15-20 1,15 20-1,0 0 1,0 0 0,0 0 0,0 0 0,0 0 0,0 0-1,0 0 0,0 0 0,0 0 1,28-8-1,-4 6 1,15 2 0,12-1 0,25 1 0,18-2 0,26 0 0,13 2-1,20-2 0,13 0 1,11 0-1,11 0 0,2 1 1,-2-3-1,2 4 1,-2-2 0,2 2-1,-2 4 1,6 1 0,-4 3 0,-6 1-1,-3 4 0,0 1 0,-14-1-1,-1 2 1,-9 0-2,-9-1 1,-10-1 0,-3 0 1,-14-4-1,-3 0 0,-7-3 0,-6 1 0,-13-1 0,-11-4 0,-9-1 0,-11-1 0,-9 2 1,-6 0-1,-9-2 0,-13 2 0,4-2 0,-6 0 0,2 4-1,-6-3 1,1 1 0,-1 0 0,-18-2 0,26 7 0,-26-7 0,0 0 0,0 0 0,16 6 0,-16-6-1,0 0 1,0 0 0,0 0 0,0 20 0,0-20 0,-3 20 0,1-1 2,-4-3-2,3 3 2,-5-3-2,-1 4 1,0 0-1,-2-3 2,11-17-2,-19 20 0,19-20 0,-27 13 0,8-11 1,-7 0-1,-5-2 0,-8-2 1,-16-4-1,-10 3 0,-12-5 1,-13 1-1,-17-4 0,-11 4 0,-13-1 1,-10 1-1,-4 1 0,-6 1 0,-4 1 0,-6 1 0,-3 1 0,-4-6-1,4 5 2,-13-5-2,4-4 1,-4 1-1,-13-4 1,-2 0-1,2 2 1,-2 6-2,-3-2 2,10 7-1,-3 9 1,7 4 0,15 6 0,8 1 0,10-3 0,15 5 0,10-3 0,3-1 0,8-7-1,6-3 0,9-1 1,4-1 0,5-4-1,7 0 1,9 0-1,11-4 1,13 2-1,9-1 0,10-3 1,7-3-1,22 9 1,-24-24-1,16 6 1,3-4-2,7-8 2,3-3-1,8-3 1,2-3-1,3-3 1,1 2 0,3-1 0,-2 6-1,-3 4 2,-4 5-1,-4 6 0,-4 4 0,-5 16 0,6-21 0,-6 21 0,0 0 0,0 0 0,0-18-1,0 18 1,0 0 0,0 0-1,29 2 1,-6 3 0,4-1 0,14 3-1,12 1 1,19 1 1,13 6-1,26-2 0,12-1 1,27 1-1,10 0 0,19 0 1,15 0 0,9-4 0,9 2-1,0-2 1,2-1 0,0-3 0,-4 1 0,-2-5 0,2-4-1,-3 1 1,-8-5 0,-2-1 0,-5 3-1,-4-3 1,-3 5 0,-4-1-1,-8 4 1,-9 0-1,-2 5 0,-10 3 0,-9-3 0,-6 5 0,-12-1 0,-16-2 0,-4 4 0,-9-2 0,-13-3 0,-7-1 1,-12 1-1,-10-3 0,-14 1 0,-5 0 0,-12-2 0,-23-2-1,0 0 1,9 20-1,-9-20 0,-32 27-1,12-8 1,2 12-3,-12-13-8,8 19-20,2 0 0,5-10 0,11-5-1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2:36.9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322 293 4,'0'0'5,"0"0"0,-20 3-1,20-3 0,0 0 1,-22-11-2,22 11 1,0 0 0,-9-18-2,9 18-1,-13-19-1,13 19 1,-19-20 0,19 20 0,-24-16 1,24 16 2,-18-11-1,18 11 2,-19-8 0,19 8 1,0 0-1,-18-11 1,18 11 0,0 0-2,0 0-1,16-18 0,-16 18-1,32-16-1,-3 4 0,6 0 0,11 1 0,8-2 1,14 0-1,4 2 2,17 5-1,14-5 2,15 6-1,9-6 1,20 9-1,8-3-1,16 5 1,12-8-1,10 5-1,5-3 1,3 2-2,2 1 1,-8 1 1,-12-4-1,-1 6 1,-19-3-1,-8 4 1,-16-2 0,-8 2 0,-19-2 0,-3 4 0,-15-5-1,-7 4 0,-10-2-1,-11 2 0,-8 0 0,-9 3 0,-6-3 1,-10-4-2,-5 4 1,-4 0 1,-8-2-1,-16 0 0,22 4 1,-22-4-1,0 0 1,0 0 0,0 0-1,0 0 0,0 0 0,-14 16 0,14-16 0,-11 19 0,11-19-1,-15 29 1,6-7 0,-1 4 0,-3 5-1,-1 4 1,-1 3 0,0 7 0,0-5 0,-1 2 0,5-3-1,-2-8 1,6-4 0,-1-3 0,3-7 0,5-17 0,-6 20 0,6-20 0,0 0 1,0 0-1,0 0 0,0 0 0,0 0 1,-24 6-1,24-6 0,-26-2 0,4 0 0,-6 2 0,-8 0 0,-9 0 0,-10 2 0,-8 0 0,-10-1 0,-18 1 0,-7 2 0,-7-2 0,-13 5 0,-6 2 1,-14 0-1,-6 2 1,-6 2-1,-3 2 1,-5 3 0,-6 3-1,3-7 2,-1 3-3,3-3 3,6 1-3,6 2 3,5-6-3,12 1 1,7 1 0,11 0 0,5-2 0,10 2 0,3-4 0,5 2 0,6 0 0,7-2 0,3-3 0,8-1 0,6-3 1,8-2-1,4-2 0,11-5 0,6 0 0,2-2 1,10 1-1,-2 1 0,20 7 0,-22-17 0,22 17 0,0 0 0,-13-16-1,13 16 1,0 0 0,0 0 0,0 0 0,0 0-1,0 0 1,0 0 1,0 0-1,0 0-1,0 0 2,0 0-2,-11-15 1,11 15 0,0 0 0,0 0 0,0 0 0,0 0 0,-12-18 0,12 18 0,0 0 2,-12-26-4,12 26 3,-10-29-3,7 5 3,1-9-2,2-6 1,2-8-2,-4-5 1,-2-3 1,2 2-1,-3-4 1,5 7-1,-2 6 1,2 4 0,2 9 0,0 3 0,3 10 0,1 1-1,-6 17 1,0 0 0,0 0 0,14-3-1,-14 3 1,37 27 0,-2-7-1,22 4 1,26 6-1,19-3-1,36 13-8,6-10-23,33-3-1,11-10 0,16-8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2:53.55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86 128 11,'-15'-11'21,"15"11"-19,0 0-1,-16-13 1,16 13 1,-19-11 0,19 11 1,-18-15 1,18 15 0,-15-17 0,15 17 1,0 0-2,-5-16 0,5 16 1,0 0 0,29-7-1,4 12 0,8-7-1,22 6 2,20-8-1,24 8 0,16-6-1,15 4 0,17-4 0,21 4 0,17 0-1,14 0 1,9 1-1,10 5 0,12-5 1,24 5-1,9-5 0,11 5 0,2-3 0,8 1 0,-6-5 1,3-1-2,-8-7 1,-14 0 0,-12-4-1,-16-4-1,-12 2 1,-20-1 0,-19 4-1,-9 5 1,-17-1-1,-7 6 1,-19 4-1,-5 3 1,-15-3-1,-3 3 1,-13 3-1,-5-5 1,-6 1-1,-12-1 0,-5-1 0,-9-1 0,-11-1 1,-10 2-1,-5-2 0,-7 0 0,-3-1 0,-3 1 0,-4 0 0,-1 0 1,1 0-2,-3 0 1,-17-2 0,27 1 0,-27-1 0,17 4 0,-17-4 0,17 7-1,-17-7 1,20 10 0,-20-10 0,18 14 0,-18-14 0,21 13 0,-21-13 0,18 13 0,-18-13 0,26 17 0,-26-17 0,29 16 0,-29-16 0,32 17 0,-32-17-1,22 20 1,-7-4 0,-8 5 1,2 8 1,-1 0-2,1 6 1,2 2-1,-2 1 1,0 1-1,-1-11 1,-3-6-2,1-2 1,-4-2 0,-1-1 0,-1-17 0,0 23 0,0-23 0,0 21 0,0-21 0,0 18 0,0-18 0,0 0 0,0 0 0,0 0 0,0 0 1,0 0-1,0 0 0,0 0 0,0 0 1,0 0-1,0 0 1,0 0-1,0 0 0,-16 9 0,16-9 1,-26-2-1,6-1 0,3 1 0,-7 0 0,-2-2 0,-5 4 0,2-3 2,-5-1-2,-4 0 0,-9 1 0,-2-3 0,-5 1 0,-10 1 0,-5-2-2,-4 3 2,-7 1 0,-1 0 0,-5 2 0,-7 2 0,3 2 0,-6-6 0,2 4 0,-7 1 0,1 1 0,-7-2 0,4-2 0,-1 2 0,3 0 0,1-2 0,-1 0 0,0 0-1,-1-4 1,4 0 0,-7 2 0,2-3 0,-6-1 0,-5 1 0,-4-3 0,2 7-1,-8-3 1,2 2 0,-1 2-1,1 2 1,6 0 0,5 1-1,6-1 1,4-2 0,7-2 0,1-1 0,1-1 0,-4-5-1,-5 0 1,-4 0 0,-10-2 0,3-2 0,-6 2 0,-4 0 0,6 0 0,-2 7-1,9 0 1,2 2-1,8 1 1,1 1 0,2 3-1,7-1 1,3-2 0,5-2 0,1 2 0,5-2 0,3 1 0,3 2 0,5-1 0,1 0 0,2 4 0,6 0-1,-2-2 1,9 3 0,-2 1 0,4-3-1,4 3 1,5-2 0,2-1 0,1 1 0,1-2 0,4 1 0,1-1 0,-1 2 0,1-2 0,2 0 0,-3-1 0,1-1 0,-2 2 0,-1 0 0,2 0 0,-5 0 0,3 0 0,2-1 0,-1-1 0,1 2 0,5 2 0,-4-2 0,4 0-1,0-1 1,-2 3 0,6 0 0,-2 1 0,1 1 0,5-4 0,16-2 0,-26 7 0,26-7 0,-28 2 0,28-2 0,-29 2 0,29-2 0,-30-2 0,30 2 0,-29-2-1,29 2-2,-22 0-4,24 22-19,-2-22-7,-19 26-3,19-26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2:56.95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391 36 3,'-11'-22'10,"11"22"-2,0 0 0,0 0-2,0 0 0,0 0-2,0 0 0,-18-11-1,18 11-1,0 0-1,0 0 0,0 0 2,0 0 1,0 0 0,5 19 2,-5-19 0,23 3 1,-23-3-1,36 6 0,-12-4-3,11 5 0,4-3-1,7 5 0,12 0-1,12-2 0,2 1 0,18 1 1,6-5 0,13 5 1,5-7-1,15 7 1,-2-9 0,13 5 0,1-3 0,8 5-1,0-7 1,4 8-1,4-5-1,5 3 1,4-2-1,8 1 0,-1-3 0,8 2 0,0-4 0,3-2 0,2 0 0,4 4-1,-9-4 1,2 2-1,-8 0 1,-4 4-1,-3-3 0,-4-1 0,-5 6 0,-4 0 0,-4-3 0,-3 1 0,-3 0 0,-3-3 0,-5-1 0,-8 2 0,-6-2 0,-5 0 0,-3-2 0,-10 4 0,-6-4 0,-8 4 0,-6 2 0,-8 0 0,-3-1 0,-6 3 1,-3-3-1,-4 3 0,-6 1 0,2 1 0,-7-1 1,3 0-1,-5-1 0,0 1 0,2-1 0,-2 1 0,-2-2 0,0 5 0,-2-7 0,-3 3 0,-4-2 0,-4-1 0,-2 1 0,-7 0 0,0-3 0,-7-1 1,1 2-1,-18-2 0,26 2 0,-26-2-1,22 2 1,-22-2 0,21 4 0,-21-4 0,0 0 0,18 1 0,-18-1 0,0 0 0,0 0 0,0 0 0,11 19 0,-11-19 0,9 31 1,-3-13-1,1 3 1,3 2-1,-3-1 1,0 2-1,3-4 1,-9 1-1,5-1 0,-4-4 0,-2-16 0,3 30 0,-3-30 0,0 25 0,0-25 0,0 21 0,0-21 0,-1 18 0,1-18 0,0 0 0,-8 18 0,8-18 1,-16 10-1,16-10 1,-34 3-1,10 1 0,-7-4 1,-8 0-1,-5 0 0,-8-2 0,-7 4 0,-3-6 0,-8 4 0,-2 0 0,-4 2 0,-3 0 0,-4 0 0,-4 0 0,-1-1-1,-6-1 1,-10 2 0,-5-2-1,-9 2 1,-3-4-1,-10 2 1,-8 2-1,-4 4 0,-7-3 0,-1 8 0,0-3 1,-2 3-1,-2-4 0,4 4 0,-1-7 1,5-1 0,-4-1 0,-2 0 0,-4-4 0,4 0 0,-11-1 0,-1-1-1,3 2 1,-4 4 0,2 0 0,5 0 0,4 3 0,6 1 0,14-3 0,5 5 0,4-3 0,8 3 0,7-3 0,4-3 0,2-2 0,2 0 0,0-4 1,0-1-1,1 1 1,1-3-1,-3-3 0,5 9 1,1-3-1,2 2 0,6 0 0,1 0 0,4 1 0,4 1 0,0 0 0,4 1 0,1-1 0,2 4 0,1 0 0,1 1 0,3 1 0,1 1 0,4 2 1,6-3-2,3 1 1,2-1 0,8-4 0,3 1 0,5 1 0,4 1-1,9-3 1,-2 2 0,8-2 0,18-2 0,-24 3 0,24-3 0,0 0-1,0 0 1,0 0 0,0 0 0,0 0 0,0 0-1,7-20 1,-7 20 0,20-25 0,-5 6 0,0 1 0,3-1 0,-1-3 0,-2-1 0,-1-1 0,-1-4 0,-2 2 0,-1-1 0,-1-2 1,0 1-1,-2 2 1,-1 4-2,1 6 2,-7 16-3,9-28 3,-9 28-2,0 0 1,0 0-2,0 0 2,0 0 1,17-9-1,-17 9 1,20 11-2,1-2 2,6-1-2,10 1 2,13-4-2,11 1 1,13-1-1,16-3 1,13 0 1,17 0-1,15 0 0,10-2 0,12 0 0,9-4-1,0 0 1,2 1 0,-9-3 1,-4-1-1,-13-2-1,-8 5-2,-14-11-4,2 19-7,-26-19-7,11 23-7,-21-12-1,8 11-3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3:02.32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-7 143 7,'0'0'10,"0"-17"-1,0 17 0,0 0 1,0 0 0,0 0-1,0 0 0,-16-4-1,16 4 0,0 0-3,0 0-1,0 0-1,16 4-1,1-4 0,9 8 0,3-5 0,12 8 0,3-3 1,21 4 0,6-2-1,22 1 1,12-2 0,17 5 0,18-8-1,15 3 1,14-3-1,18 1-1,8-3 1,6-2-1,4-1 0,1 1 0,-3-4 0,4 2 0,1-3 0,-3-3 0,-10-1 0,5-2-1,-9-6 2,5-2-2,-8 1 1,-7-2 0,-4-1 0,-9 1-1,-8-2 1,-5 3-1,-9 4 0,-8 6 1,-7 0-1,-8 1 0,-8 4 0,-8-1 0,-8 3 1,-14 0-1,-7 1 0,-10-1 0,-17 0 0,-8 4 0,-10-2 0,-9 3 0,-2 3 0,-3 1 0,-19-9 0,20 18 0,-20-18 1,15 19-1,-15-19 0,5 16 0,-5-16 0,-5 20 0,5-20 0,-8 22 0,8-22 0,-7 33 0,3-16 0,1-1 0,3-16-1,-8 30 1,4-12 0,1-1 1,-1-1-1,-3 1 0,7-17 0,-13 29 1,13-29-1,-9 20 0,9-20 1,0 0-1,0 0 2,-10 19-2,10-19 1,0 0-2,-20 11 2,20-11-1,-24 3 0,7 1-1,-8-2 1,1 2 0,-4-1 0,-9-1 0,0 4 0,-5-3 0,-6 3 0,-6-4 0,-5-2 0,-7-2 0,-11-2 0,-8-1 1,-11-6-2,-11 0 1,-9-2-1,-12 2 2,-6 0-3,-8-2 3,-11 2-3,-8-2 2,-5 6-1,-13-3 1,-7 3-1,-13-4 1,0 4-1,-4 3 1,4 2 0,-2 10-1,7 3 1,6 5-1,13 2 2,12 5-2,12 0 1,9 1-1,9 0 1,6-6-1,13-3 2,7-4-2,2 0 1,7-5 0,4 1-1,7-3 1,10-1 0,3 1 0,13 2 0,8-3-1,14 1 1,8 0 0,3-1 0,11-1 0,17-2 0,-27 2 0,27-2 0,0 0 0,-22-4 0,22 4 0,0 0 0,0 0 0,0 0 0,0 0-1,0 0 1,0 0 0,-10-18 0,10 18-1,0 0 1,0 0 0,-9-20 0,9 20-1,-20-11 1,20 11 0,-24-11 0,24 11 0,-24-8 0,24 8 0,-22-5 0,22 5 0,-22-4-1,22 4 1,-28-2 0,28 2 0,-31-5 0,31 5 0,-24-4 0,24 4-1,-21 2-1,21-2-3,0 0-14,0 0-12,0 0-2,0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3:05.41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297 73 5,'0'0'0,"-19"-4"-1,19 4 1,-20-4 1,20 4 1,0 0 2,-19-20 0,19 20 1,0 0 1,-5-24 0,5 24 0,0 0 0,-2-22 0,2 22 0,0 0 0,0 0 1,0 0-1,0 0 0,0 0 0,0 0-2,-20-13 1,20 13-1,0 0 0,0 0-1,0 0 1,20 4-1,-20-4 1,31 4-1,-9-6 0,12 7 0,1-5-1,13 2 0,3-4 0,14 2 0,10-3 0,10 3-1,8-2 0,13 0 0,9 2-1,7 5 1,8-3-1,9 4 0,3-1 1,7 3-1,12-3 0,3 1 1,7-3-1,3-1 1,6-4 0,1 0 0,-4-3 1,2 1-1,-4-3 0,-1 1 1,-14 3-1,-1 1 0,-3 0-1,-6 6 1,-6-2-1,-6 5 0,-3 0 0,-6-1 0,0 1-1,-4 0 2,-7 1-1,-5-1 0,-6-1 0,-2 1 0,-15-5 0,-9 3 0,-12-1 0,-12 0 0,-7-1 0,-10 1 0,-5-2 0,-7 2 0,-2-3 0,-2 3 0,-4-2 0,-2 2 0,-1-4 0,-17 0 0,22 1 1,-22-1-1,0 0 0,0 0 0,0 0 0,20 2 0,-20-2 0,0 0 0,19 6 0,-19-6 0,24 3 0,-8-1 0,3 2 0,1-2 0,0 0 0,4-2 0,2 0 0,4 0 0,-1-2 0,1 2 0,-6-2 0,0 0 0,1 0 0,-6 2 0,-19 0 0,22 0 0,-22 0 0,0 0 0,0 0 0,17 4 0,-17-4 0,0 0 0,13 16 0,-13-16 0,9 22 0,-9-22 0,7 35 0,-3-14 0,-2-1 1,-2 4-1,0-1 1,0-4-1,0 3 1,0 0-2,0-22 2,0 29-1,0-29 0,7 30 0,-7-30 0,9 24 0,-9-24 0,8 16 0,-8-16 0,0 0 1,0 0-1,0 0 0,0 0 0,0 0 0,0 0 1,0 0-1,0 0 0,0 0 0,0 0 0,0 0 0,0 0 1,5 17-1,-5-17 0,0 0 1,-27-2-1,8 2 1,-5 0-1,-4 0 0,-5-2 0,-7 4 0,-8-6 0,-9 2 0,-6 0 0,-11 2 0,-13-1 0,-9-3 0,-10 0 0,-14 4 0,-9 0 0,-8-2 0,-9 2 0,-3 0 0,1 2 0,1 0 0,1 5 0,2 3 0,2-1 0,4 0 0,2 2 0,-3 0 0,3 0 0,-3-4 0,-4 1 0,-1-5 0,0 3 0,-2-6 0,-1 0 1,1-2-1,2 0 0,4-2 0,5 1 1,4-1-2,8 0 2,1 3-1,2 1 0,6 3 0,1 1 0,5 3-1,3 3 1,3-1 0,8 2-1,0-2 1,13 0 0,5 0 0,8-3 0,9-3 0,5 1 0,8-2 0,8-2 0,8 0 0,1 0 0,6 0 0,1-2 0,0 2 0,-2-2 0,8 0 0,-5 1 0,21 1 0,-25-2 0,25 2 0,-24-6 0,24 6 0,-19-2-1,19 2 1,0 0 0,-22-9 0,22 9 0,-18-3-1,18 3 1,-23-2 0,23 2 0,-31 2 0,13-1-1,1-2 1,-3 1 0,3 0 0,-1 0 0,-1 0 0,19 0 0,-26-4 0,26 4 0,-25-2 0,25 2 0,-21-2 0,21 2 0,0 0 0,-18-5 0,18 5 1,0 0-1,0 0 0,0 0 0,0 0 0,-7-19 0,7 19 0,3-24 1,-3 24-1,0-33 0,0 17 0,-3-4 0,3-2 0,-4 0-2,-2 1 3,4-1-2,-1-3 2,1-3-2,4 4 1,-4-3-1,2 3 1,-4 2 0,4 2-1,-2 1 1,2 19 0,-7-18 0,7 18 0,0 0 0,0 0 0,0 0 0,0 0 0,0 0 0,-7-17 0,7 17-1,0 0 2,0 0-2,0 0 1,0 0 0,0 0 0,0 0-1,0 0 1,31 15 0,-5-9-1,14 3 1,19 2 0,17 0 0,14 0 0,15-2-1,12 0 2,8-3-2,10-3 1,1-1 0,3-7-1,-1-1 0,-2-5-1,-1 6-3,-15-15-5,13 12-19,-21-7-5,2 1 2,-16-6-2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3:15.01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42 118 17,'0'0'7,"-16"-17"2,16 17-2,-12-16 0,12 16-2,0 0-3,0 0 0,0 0 1,0 0 1,0 0 0,-16-15 0,16 15-1,0 0 2,0 0-1,0 0 1,29 2-2,-14-4 0,17 2 0,4-4 0,16 6 1,2-7 0,17 6 0,9-2 0,17 4-1,9-1 0,15 4-1,7-1 1,4 2-1,12-1 0,4 1 1,3-3 0,9 1-1,-5-5 1,8 0 0,1-5 0,7 1 0,1-9-1,10 6 0,3-8-1,12 6 1,2 2-1,6 3 0,3 2-1,6 4 1,2-2-1,-6 4 1,-9-4-1,-5 2 0,-17-6 1,-8 0-1,-10-1 0,-12-2 1,-16-3-1,-13 3 0,-11 1 1,-19 3-1,-13 1 0,-14 0 0,-15 0 0,-13 2 0,-13 0 0,-3 0 0,-19 0 0,14 2 0,-14-2 0,0 0 0,0 0 0,0 0 0,0 0-1,0 0 1,0 0 0,0 0 0,0 0 0,0 0-1,0 0 1,-18 13 0,18-13 0,0 0 0,0 0 0,0 0 0,0 0 0,0 0 1,0 0-1,0 0 0,0 0 0,0 0 0,0 0 0,0 0 0,0 0 0,-17 13-1,17-13 1,-20 9-1,0-3 1,-8-3 0,-9 6-1,-11 2 1,-5 0-1,-12 0 1,-3 4 0,-6-2-1,-3 2 1,-1-2 0,-10-1-1,5-1 1,-9 8-1,-8-5 2,-9-1-2,-11 2 1,-12-2 0,-7-4 0,-12 4 0,-2-6 0,-2-1 0,-7-1-1,-1 6 1,7-7-2,1 7 2,5-4-2,10 2 2,-4-5-2,12-2 1,3 0-1,7-6 2,4-1 0,5 1 0,1 0 0,-1 1-1,8-1 1,0 2-1,2 2 1,3 2-2,2 0 1,10 3-1,1-3 1,12 2 0,3-4 0,3 2 0,9-4 0,6 2 1,2-4 0,1 0 0,5 1 0,-6 1 0,6-2 0,-6 4-1,6-2 1,2 2 0,5 0 0,2 0 0,8 0 0,-1 0 0,6 4 0,2-4 0,6 0 0,-7 0 0,5-2 0,-4 2 0,-4 0 0,2 0 0,0 0-1,0 0 1,-3 0 0,-3 2 0,2 0-1,3-2 1,-1 0 0,2 0 0,5 0-1,1 0 1,18 0-1,-26-4 1,26 4-1,-17 0 0,17 0 0,0 0 0,-25-5 0,25 5 0,-19-2 1,19 2-1,-20-9-3,20 9-5,0 0-21,0 0 0,0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3:18.03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538 97 17,'0'0'9,"-13"-22"1,13 22 0,-22-19-1,22 19-2,-24-9-1,24 9-3,-22 0-1,22 0 1,-18 0-1,18 0 1,0 0 2,0 0-2,0 0 1,0 0 1,-15 0-1,15 0 1,0 0-1,0 0 0,0 0-1,0 0 0,0 0 0,0 0 0,0 0 0,15 0-1,-15 0 0,24-2-1,-8 2-1,6 0 1,2 0 0,6 2 0,-1-4 0,8 4 1,0-4-1,2 4 1,0-4 0,5 1 0,0 1-1,8 1 1,-2-1-1,7 2 0,0-4 0,7 4 0,7-2-1,2 0 1,8-2 0,6 1 0,3 1 0,6-2 0,0 0-1,2 0 1,3-2 0,-1 1 0,-4 3 0,-2 0 0,-2-6 0,0 3-1,2-1 1,1 0-1,-1 1 0,0 1 1,-4-2-1,6 0 0,-11 4 0,-2 0 0,-2 2 0,-4 0 2,-3 2-2,-6 1 0,-3-3 0,1 4 0,-1 1 0,5-3 1,4-3-1,-2 5 0,3-2 0,1 1 0,3-1 0,0-1 0,3-1 1,-7 2-1,1-4 0,-1 0 0,-6 0 0,-3-2 0,-1 2 0,-5-2 0,-2 0 0,-1-1 0,-4 3 0,1-2 0,-4 0 0,1 0 0,-3 0 0,6 1 0,-10 1 0,0-2 0,-5 2 0,0 0 0,-2 2 0,-1-1 0,-4-1 0,5 2 0,-6 0 0,6 2 0,-2-2 0,-2-1 0,0 3 0,-3-2 0,-4 0 0,-2 0 0,-2-2 0,4 1 0,-2 1 0,-2 0 0,0-2 0,-2 4 0,0-2 0,-1-1 0,-3 1 0,-16-2 0,26 2 0,-26-2 0,28 6-1,-28-6 1,28 3 0,-28-3 0,27 6 0,-27-6 0,22 4 0,-22-4 0,0 0 1,0 0-2,17 0 1,-17 0 0,0 0 0,0 0 0,0 0 0,20 11 0,-20-11 0,0 0 0,0 0 0,17 11 0,-17-11 0,0 0 1,0 0-1,0 0 0,0 0 0,0 0 0,0 0-1,0 0 1,0 0 1,0 0-1,0 0 0,-19 16 0,19-16 0,-33 9 0,7-5 0,-5 1 1,-11-3-1,-10 2 0,-7-4 0,-7-2 0,-6 0 0,-10-1 1,-2-1-1,-9 0 0,5 1 0,-4 1 0,1 0 0,3 4-1,1-2 2,-5 0-2,3 2 1,-8-1 0,-7 1 0,-8-2 0,-14-2-1,-6 2 1,-5 0 0,4-1 0,-1 1 0,3 0 0,9 1 0,8 1 1,12 0-1,5 2 0,-1-1 0,6 3 0,-1-1 0,-1-1 0,2 0 0,-6-4 0,1 0 0,-3 0-1,6-2 1,6 0 0,-1-2 0,10 1 0,5 1 0,-2 0-1,10-3 1,3-3 0,-3 5 0,-1-3 0,5-1 1,-5-1-1,5 1 0,-5 2 0,8 1-1,-2-2 1,6 3 0,-2-3 0,3 4 0,3 0 0,3 1 0,2 2 0,1 1 0,3 0 0,5 2 0,0 1 0,6-1 0,1 0 0,1 1 0,-2 3 0,8-5 0,-1 3 0,4-3 0,0 1 0,1 2-1,1-1 1,1 1 0,1-1 0,16-5 0,-28 11 0,28-11 0,-18 7 0,18-7-2,0 0 2,0 0 0,-19 13 2,19-13-2,0 0 0,0 0 0,0 0 0,0 0 0,-18 8 0,18-8 0,0 0-2,0 0 1,0 0 0,0 0-1,0 0 0,0 0-2,-39-17 0,15 15-1,-20-16 1,-6 7-1,-13-15-2,4 13-14,-9-7-12,0-7 3,-2-1-2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18T21:59:33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12010 6098 6,'0'0'3,"7"-16"2,-7 16 0,0 0 0,0 0 1,0 0 1,8-11 1,-8 11 0,0 0-1,-9-11 0,9 11-2,-9-15 0,9 15-1,-5-16 0,5 16-2,-5-19-1,5 19-1,-1-18 1,1 18-1,0-19 1,0 19-1,-5-15 3,5 15-2,-6-11 2,6 11 1,0 0-1,-17-14 1,17 14 0,0 0 0,-9-10 0,9 10-1,-8-11-1,8 11 0,0 0-1,0 0 0,0 0 0,0 0 0,0 0-1,-8 22 1,7-2-1,-6 2 3,3 11-2,-6 9 2,2 13-1,-5 9 1,0 10-2,-2 13 3,0 11-1,-3 14-1,3 14 0,-4 12-1,2 13 0,-2 10 0,2 20 0,-2 15-1,1 10 0,1 13-1,4 3 1,-1 9 0,8 3 1,2 1 1,2-2-1,3-7 2,6 1-1,1-5 0,6-5-1,7-10-1,0-5 1,4-12-3,4-5 0,3-8-1,-2-3 2,-3-9-1,-2 1 2,-8 0-1,-3 5-2,-9 4 2,-8 3 1,-5-1 0,-4 3-1,-2 1 0,-3 2 0,0 1 0,3 2 1,-1-4-1,2 0 1,4-2-1,3-2-1,-2-8 2,2-13-2,2-14 2,-1-6-2,2-6 2,2-10-3,-4-13 3,4-5-1,-5-12 1,5-1-1,-4-7 0,0-7 1,-1-10 0,-1-8-1,0-1 0,-1-10-1,3-2 0,-4-14-5,7 4-16,-7-22-11,5-2-3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3:24.22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205 123 4,'0'0'2,"0"0"-1,0 0 1,0 0 2,0 0 1,0-20 1,0 20 2,0 0 1,0 0 1,-1-24 0,1 24 0,0 0-1,0 0-1,-12-25-1,12 25-2,0 0-1,0 0-1,-5-21-1,5 21 0,0 0-1,24-12 0,-8 6 0,7 4-1,4-1 2,6 1-1,4 0 1,13 4 0,2-2 1,12 3-1,5-1 1,17 2-1,8-2 0,13 1 0,21 1 0,15 2-1,16-5 0,16 3 0,8-2 1,14 3-1,12-1 1,8 5 0,3-1 0,5 3 0,0 0 0,12 9 0,5-5 0,3 3-1,-3-3 0,0-3-1,-1 0 1,1-7 0,-6-10-1,-9-3 1,-8-3 0,-9 2-1,-5-2 0,-8 2 1,-3 0-1,-11-1 1,-10 5-1,-3-1 0,-4-1 1,-8 0-1,-1-6 0,-6 4 0,-9 0 1,-3-4-1,-9 3 0,-10 3-1,-11 2 1,-13-3 0,-17 5 0,-7-1 0,-13 2 0,-13 0 0,-7 0 0,-8 2 0,-3 0 0,2 0 0,-10 0 0,-2 0 0,1 0 0,-19 0 0,26 2 0,-26-2 0,0 0 0,0 0 1,14 0-2,-14 0 1,0 0 0,0 0 0,0 22 0,0-22 0,8 30 0,-6-10 0,5 2 0,-5 0 1,5 2 0,-1 1-1,1-4 2,-1 3-2,-3-2 1,3-4-2,-1-2 2,-5-16-1,8 30 0,-8-30 0,2 16 0,-2-16 0,0 0 0,0 0 0,0 0 0,0 0 0,0 0 0,-15 15 0,15-15 0,-17 7 0,17-7 0,-27 6-1,10-6 2,-5 2-2,-4-2 1,-5 0 0,-2 0 1,-4 2-1,-6-2 0,-5 1 0,0-1 0,-3 4-1,-6-2 1,-4 3 0,-6-1-2,1 2 2,-6-1-1,-6 1 1,-1 5 0,-2-4-1,2 0 1,-1 1 0,-3-1 0,8 2 0,-1-1 0,1-3 0,1 1 0,-4-1 0,-5 1-1,-1-1 1,-3-3 0,-7 2 0,-4-3 0,-2 3 0,1-6-1,-1 0 1,-3 4 0,-2-4 0,-6 2 0,-1 0 0,-8-1 0,-6-1-1,-6 0 1,-3 2 0,-7 0 0,4-2-1,3 4 1,0 2 0,3-1 0,4-1 0,-2 2 0,-1-6-1,0 0 1,-4 0 0,-1-3 0,-8-1 0,2-1 0,-4 1 0,4 3-1,7-1 1,1 2 0,6 0 0,3-1 0,11-1 0,1-1 0,6-1-1,2-1 1,7-3 0,1 3 0,4 0 0,-2-1 0,6 3 0,0 1-1,5 2 1,8 1 0,2-1 0,6 2 0,7 0 0,8 2 0,1-1 0,6 1 0,5 0 0,4 4-1,1-5 1,4 3 0,-3-2 0,6 0 0,-4 0 0,-3-1 0,1 1 0,-1 0 0,0 2 0,-2-2 0,1 3 0,-2-1 0,8-2 0,1 1-1,-1-1 1,1 0 0,3 0 0,-3-2 0,-1 0 0,-2 0 0,3 0 0,3-2 0,1 2 0,4 0 0,-4 0 0,4 0 0,3 0 0,-3 2 0,5-2 0,-7-2 0,2 2 0,-2 0 0,2 0 0,0 0 0,2 0 0,1 0 0,-1 2 0,-2 0 0,5-2-1,3 0 1,14 0 0,-24 0 0,24 0 0,0 0 0,-21 0-1,21 0 1,0 0-1,0 0-3,0 0-17,-7 29-12,7-29-3,18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3:28.064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235 276 7,'0'0'17,"-16"0"-16,16 0-1,0 0 2,-19-2 0,19 2 2,-22-4 0,22 4 1,-29-5-1,10 3 1,-1 0-2,-2 4-1,0-2 1,5 4 2,-1-4 0,18 0 0,-23 1 1,23-1 2,0 0-1,0 0-1,0 0-1,0 0-2,0 0-1,0 0 0,19 13 0,-19-13-1,29 4 1,-3-2 0,11-2-1,9 2 1,10-6 0,12 4 0,15-7 0,11 7-1,7-8 1,19 8 0,2-5 0,16 5 0,8 0 0,16 2-1,10-2 1,12 1 0,4-2-1,15 4 1,13-5 0,13 4 0,10-7-1,14 5 0,9 2 1,16-2-1,8 0 0,2 3 0,-8 1 0,-1 1 0,-14-3 0,-3 4 0,-18-3 0,-10 1-1,-20 0 1,-8-4-1,-14-2 0,-17 0 0,-16 0 0,-21 0 1,-9-1-1,-18 3 0,-13 2 0,-13 3 1,-12 2-1,-4 3 0,-14-1 1,-7 2 1,-8-2-1,-6 2-1,-9-2 1,-2-3-2,-5-1 3,-18-5-3,28 11 1,-28-11-1,29 15 1,-12-8 0,1 2-1,2-1 1,3 3 0,2-4 0,3 0 0,3-3 0,1 0 0,3-1 0,2-3 0,-2 0 0,0 0 0,-2-1 0,-4-1 0,1 0 0,-10 0 0,-3 0 0,-17 2 0,31-2 0,-31 2 0,30-3 0,-16 3 0,-14 0 0,32-6 0,-32 6 0,29-3 0,-29 3 0,24-8 1,-24 8-1,21-7 1,-21 7-1,22-9 0,-22 9 0,31-9 0,-12 5 0,-1-2 0,4 1 0,-2-1 0,1 5 0,-5-3 1,3-2-2,-19 6 2,22-5-2,-22 5 1,24 0 0,-24 0 0,31 0 0,-7 2 0,4 0 0,-1 1 0,1-5 0,0 4 0,-4 0 0,-4-2 0,-20 0 0,24 0 0,-24 0 0,0 0 0,0 0 0,0 0 0,0 0-1,0 0 1,0 0 0,13 20 0,-13-20 0,7 19 0,-7-19 0,10 18 0,-10-18 0,5 22-1,-5-22 1,0 29 0,-2-10 0,2 1 0,-2 6 0,-1 1 0,5 1 0,-1 1-2,3-3 4,0-2-2,1-6 0,-5-18 0,10 24 0,-10-24 0,0 0 0,0 0 1,0 0-1,0 0 0,0 0 0,0 0 0,-2 16 1,2-16-1,0 0 0,0 0 0,-24 2 1,24-2-1,-30-7 0,8 3 0,-6-1 0,-5-3 1,-6-1-1,-7-2 0,-5 0 0,-14 2 0,-5 0-1,-7-4 1,-10 4 0,-9 0 0,-5 3 0,-6 1 0,-8-1-1,-1 4 1,-4 0 0,-5 2 0,-6 0 0,-2-1-1,-11-3 1,-7 0 0,-9-3 0,-17-6 0,-10-2-1,-10 1 1,-8-5 0,-3 3 0,-4 1 0,5 4 0,1 4 0,8 3 0,5 6 0,12 2 0,2-1 0,6 1 0,3 1 0,2-3 0,2 2 0,4 0 1,2-3-2,1 3 1,6 2 0,-2 1 0,7 0-2,6 6 2,6-2-1,9 2 1,3 2 0,10-2 0,7 1-1,3-1 1,9 0 0,6-6 0,4 1 0,2-1 0,6-3 0,3-3 0,-2-1 0,3-1 1,-3-1-1,-5 0 0,3 2 0,-3 2 0,-2 1 0,4-3 0,0 4 0,7 0 0,0 1 0,7 3 0,6-5 0,9 3 0,4-1 0,6 3 0,5-5 0,3 1 0,3-2 0,3 3 0,4 1-1,-2-4 1,6 0 0,18-2 0,-26 7 0,26-7 0,-17 2 0,17-2 0,0 0 0,0 0 0,0 0 0,0 0 0,0 0 0,0 0 0,9-19 0,-9 19 1,15-31-1,-8 13 0,3-12 0,1-1 0,-2-2 0,0-5-1,0-5 2,1-4-2,-1-1 1,0 4-1,2 0 1,-2 5-1,1 4 1,-3 4 0,0 7 0,-1 8 0,-6 16 0,15-24-1,-15 24 1,29-15 0,-7 12 0,11-1 0,10 2 0,12 2-1,13 2 1,15 2 0,23-1 0,13 5 0,20-1 0,18 0 0,20 1 0,13-3 0,12 1 1,10-3-1,10 1 0,3-4 0,3-4 1,5 2-1,1-1 0,6-1 0,1-1 0,7-1 0,2-3 0,-3 3 0,2-3 0,-3 0 0,-7 0 0,-4 0 0,-18-2 0,-10 1 0,-14 3 0,-14-4 0,-11 2 0,-13 2 0,-11-3 0,-13 3 0,-6-2 0,-5 0 0,-13 5 0,-4-3 1,-10 1-1,-5 4 0,-9 2 0,-5 2 0,-11 4 0,-10-1 0,-1-1 0,-8 5 0,-5 0 0,-6 0 0,0 1 0,-1 2 0,5-1 0,1 4-1,7 4 1,3-5 0,7 3 0,2-1 0,-3-1 0,-1 0 0,-3-4 1,-6 0-1,-5-4 0,-6 2 0,-2-1 1,-3-3-1,0 1 0,-8 1-1,0-2 1,1 3-1,-21-8-1,25 14 0,-25-14-2,13 28-4,-29-21-9,5 21-15,-23-2-3,-8 8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3:35.06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7 217 1,'0'0'5,"0"0"-1,11-19 0,-11 19 2,0 0 0,16-9 2,-16 9-2,0 0 0,15-18 0,-15 18 0,0 0-1,19-15 1,-19 15-2,0 0 0,13-24 0,-13 24 1,0 0-2,23-13 1,-23 13-1,23-11 1,-3 8-1,8 5 0,12-6 0,15 6 0,19-6 0,24 4-1,11-4 1,25 2 0,16-1-1,21 3 0,17-2 1,13 4-1,12 0 0,6 3 0,8 3 0,11 1 0,3 0-1,8 0 1,-5-3-1,-3-1 0,1-3 0,-2-6-1,-6-3 2,-11-2-1,-7-2 0,-6-4 0,-9-2 0,-4 8 0,-16-5-1,-11 4 1,-13 1-1,-10 0 0,-16 4 1,-13 1-1,-18-3 0,-14 1 0,-6 4 0,-12-1 0,-13-1 0,2 2 0,-9 4 0,-2-2 0,-3 4 0,-10-4 0,-3 1 1,-5 3-1,-8-2 0,-17-2 1,0 0-1,0 0 0,0 0 0,0 0 0,-18 15 0,-1-10 0,4-1 0,-5 1 0,2 3-1,-3-1 2,21-7-2,-29 11 1,29-11 0,-30 11 0,10-4 0,-2 2 0,-6-1 0,-5 1 0,-9 2 0,-4 7 0,-13 1 0,-2 1 0,-6 0 1,-1 4-2,-9 0 2,-3 0-1,-6 0 0,-8-8 0,-10 4 1,-1-3-2,-11-1 1,-15-1 0,-5-2 0,-14 0-1,-12-4 1,-8-2 0,-11-1-1,-1 1 1,-12-3-1,2 1 1,-10 3 0,2-1 0,5 0-1,5 3 1,7-3-1,4-3 1,6-3-1,0-6 1,9-8 0,3 0-1,8-7 1,0-2-1,11 0 1,0 0-2,17 4 1,5 1-1,13 8 0,2-4 0,9 7 0,9 1 1,11 1 0,5-1 0,12 3 1,9-4 0,2 5 0,7-1 0,8 2-1,-2-2 1,4 2 0,-1 2 0,3-2 0,-1 0 0,8 2 0,0-2 0,22 0 0,-24 1-1,24-1 1,0 0-1,0 0 0,-17 2 0,17-2 0,0 0 0,-27 4 1,8-6-1,-7 2 0,1-2 0,-3 4-3,-1-13-12,6 15-14,23-4-1,0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3:37.56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490 9 10,'0'0'9,"-16"-6"-1,16 6-2,0 0-1,0 0-2,-17 0 0,17 0-1,0 0 1,0 0 0,0 0 2,0 0 0,17 4 0,-17-4 1,35 2-1,-7 1 0,8-3 0,16 4-1,9-2-1,20 5 1,9-5 0,30 7 1,9-5-1,30 5 0,11-5 0,21 5-1,17-7 0,17 3-2,11-3 0,9 2 1,-3-3-1,5 3 1,2-2-1,0 2 1,-6-6 0,-5 9-1,-11-7 1,-4 6-1,-5-5 0,-13 7 0,-14-3 0,-14 1 0,-17 3 0,-7 0 0,-16 0 0,-14 2-1,-16 4 2,-15 1-2,-14-4 1,-12-1-1,-18 2 0,-7-3 0,-12-3 1,-3 2-1,-2-5 0,-4-2 0,-1-1 0,-1 1-1,-18-2 3,30 4-2,-30-4 0,0 0 0,16 2 0,-16-2 1,0 0-1,0 0 0,0 0-1,0 0 1,0 0-1,28 9 1,-28-9-1,26 5 1,-8-3 0,1 0 0,1-2 0,0-2 0,-1 0 0,-3 1 0,-16 1 0,28-4 0,-28 4 0,24-2 0,-24 2 0,0 0 0,17 0 0,-17 0 0,0 0 0,0 0-1,0 0 1,0 0 0,0 0 0,0 0 0,-32 11 0,14-9 0,-10 2 0,-3 1 0,-6-1 0,-5-1 0,-3 1 0,-3 0 0,-5-2 0,-6-1 0,-4 1 0,-9-2 0,-7-2 0,-12 1 0,-10-3 0,-11 2 0,-16 2 0,-12 2 0,-7-2 0,-14 4 0,1-1 0,-4 3 0,0-1 0,2 3 0,2-5 0,3-1 0,7 0 0,-1 0 0,4-2 0,-6-4 0,-4 0 0,0 1 0,-3-3 0,-5 1 0,1 1 0,2 0 0,-2 6 0,2-4-1,3 10 1,2-6 0,12 3-1,1-3 1,6 5 0,5-5-1,12 0 1,3-2 0,9-2 0,4 2 0,7-4 0,-2 3 0,6 1 0,0 0-1,6 1 1,-1 3-1,6-2 1,6 2-1,10-1 1,8 3-1,10-2 1,10-1-1,9-1 1,8 0-1,22-2 0,-22 0-2,22 0-2,0 0-8,0 0-18,30 2-1,-8-2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8:57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12297 8313 7,'0'0'12,"-8"-13"0,8 13-1,0 0-3,0 0-1,-10-10-3,10 10-1,0 0-1,0 0 0,0 0 1,0 0 0,0 0 0,0 0 1,0 0 2,0 0-2,0 0 0,0 0 1,0 0-2,0 0 0,0 0 0,0 0 0,0 0-1,0 0 0,0 0-1,0 0 0,-4-10 1,4 10-1,0 0-1,0 0 1,0 0 0,5 15 0,-5-4-1,3 6 1,1 8-1,2 3 1,-1 9-1,0 5 1,3 7-1,-1 2 0,0 3 0,0-4 0,0 0-1,-2-8 2,2-4-2,-5-8 1,1-3-1,1-12-1,-1-1-1,-3-14-5,3 17-7,-3-17-18,0 0 1,-3 15 0</inkml:trace>
  <inkml:trace contextRef="#ctx0" brushRef="#br0" timeOffset="799.0457">12530 8300 3,'0'12'27,"0"-12"0,0 0-22,14-4-2,-4 3 3,9 2 0,-4-7-1,8 2 1,0-4-1,4 0-1,-1-2 0,6-1-2,-3 2 1,6-1-1,-4 1 0,3 3-1,-4 2-1,1 3 0,-4 3 0,-3 7 0,-6 0 0,1 6 0,-6 0 1,-3 8-1,-4-1 1,2 10 0,-4-2 0,-3 3 0,-1 6 0,-1 4-1,-3 0 1,1-1-1,-3 3 0,1-4 0,1 0 0,-1-5 1,-1-6-2,0-6 0,5 0-3,-7-6-1,7-1-2,1-17-4,-9 20-3,9-20-3,-14 4-8,14-4-4</inkml:trace>
  <inkml:trace contextRef="#ctx0" brushRef="#br0" timeOffset="1115.0637">12765 8654 14,'17'-10'31,"15"10"-1,-4-1-2,5-4-27,4 4 0,5 0-1,0-1 1,-3 5-1,-1-1 0,-5 1-1,-5-1-1,-3 1-1,-6-5-3,-1 7-6,-8-3-9,-10-2-6,18 6-2</inkml:trace>
  <inkml:trace contextRef="#ctx0" brushRef="#br0" timeOffset="12147.6948">14015 8275 15,'0'-14'25,"0"14"-2,13 2-18,-13-2-5,0 0 1,0 0 2,0 0 1,0 0 1,0 0 1,0 0 0,0 0 0,0 0-1,0 0 0,0 0-1,0 0-1,0 0 0,0 0 0,0 0 1,10 6 0,-10-6 0,0 0 0,0 0-2,0 0 1,0 0-1,2 12-1,-2-12 0,0 22 1,0-5-1,2 9 0,-1 4 0,3 7 0,0 3 0,3 6-1,0-2 0,2 2 0,1-3 0,-1-2 0,-3-3 0,2-6 0,-2-2-1,-2-7 1,0-3-2,-3-5 0,3-1-3,-4-14-3,4 18-9,-4-18-17,0 0-1,0 0 2</inkml:trace>
  <inkml:trace contextRef="#ctx0" brushRef="#br0" timeOffset="13206.7552">14409 8291 0,'-8'-10'15,"8"10"3,0 0-19,0 0-4,0 0 6,0 0 6,0 0 1,0 0 3,0 0 2,0 0-1,0 0-1,0 0-3,0 0-1,0 0-1,0 0-2,12 1 0,-12-1 0,15-6 0,-4 3-1,2-3-1,7 1-1,4 0 0,7 0-1,-1-1 0,6 3 0,-1-1 1,3 3-1,-1 0 0,-3 2 0,-3 3 0,-4 0 0,-5 1 1,-5 3 0,-4 0-1,-13-8 1,13 20 0,-11-10 0,-3 0 0,-3 2 0,-5-1-1,0 3 1,-6-2 0,-1 2 0,-3-1-1,1 1 1,-3 0-1,2 1 0,1-3 0,4-2 0,3-2 0,11-8 0,-14 13-1,14-13 2,-2 10-1,2-10 0,7 14 0,-7-14 0,19 20 0,-6-8 0,4 6 0,2 1 0,3 3-1,3 5 1,1 0 0,0 3-1,-3 1 1,-1 0-1,-2-1 1,-6-3 0,-3-3-1,-3-2 1,-7-2 1,-3-4 0,-3-5 1,-8 0 0,-7 1 1,-3-2-2,-5-3 2,-2-2 0,-6-3-2,0-1 1,-2-2-1,1-1-2,3-3 0,-1-3-3,11 10-9,-7-7-22,8-4-1,5-1-1,2-4 2</inkml:trace>
  <inkml:trace contextRef="#ctx0" brushRef="#br0" timeOffset="18952.084">19084 8418 21,'-15'9'31,"15"-9"0,0 0-17,-12 3-6,12-3-1,0 0-2,0 0 0,-7-12 1,7 12-1,0 0 0,0-13-2,0 13 0,1-15-1,0 3 0,6 0-2,2-2 1,3-2 0,5 0-1,4 0 1,2-3-1,5 6 0,2 0 0,6 1 1,2 4-1,-2 5-1,2 4 1,-1 5 0,-3 5 0,-7 7 0,-6 6 0,-9 6 1,-8 7-2,-9 3 2,-10 7-2,-10 2 1,-9 3 0,-7 2 0,-5 0-1,-11-2 1,3-5 0,-4-4 1,0-6-1,5-6 2,4-9-2,7-6 1,9-3-1,8-9 1,12-4-1,13 0-2,1-12 1,15 1 0,6 1 0,8 1-1,7-2 2,5 3-1,3 3 1,4 4 0,-1 5 1,0 3 1,-1-2-1,-1 6 1,-8 0-2,-2 3 2,-5-2-2,-6-2 1,-3 3-3,-7-9-4,5 6-4,-8-17-13,3 1-11,1-7-2,1-4 2</inkml:trace>
  <inkml:trace contextRef="#ctx0" brushRef="#br0" timeOffset="19658.1243">19939 8478 9,'-10'1'29,"10"-1"0,-12-6-1,12 6-24,0 0-1,-5-12 0,5 12 0,-4-13 1,4 13 0,2-14 1,0 3 0,-2 11-1,15-19 0,-3 11-1,2-3-1,2 2 1,2-3-1,0 3 0,3 0-1,6 3 0,-3 2 0,3 4-1,3 0 1,-1 5-1,0 2 0,-1 5 0,-5 1 1,-5 5-1,-5 8 0,-6-1 0,-14 7 1,-4 5-1,-11 1 1,-7 4-1,-10 2 0,-6 1 0,-6-4 0,-6 4-1,1-6 1,2-4 1,5-3-1,5-4 2,9-10-2,8-5 0,9-5 1,18-8 0,0 0-1,0 0-2,26-12 2,-1 3-1,7 3 2,6 0-2,5-3 1,0 4-1,3 4 2,-2 2 0,-2-1 0,-4 3-1,-4 0 0,-5-1 1,-6 1-1,-5 1 1,-4-1-1,-14-3-3,19 8-5,-19-8-23,0 0-5,0 0 2,0 0-2</inkml:trace>
  <inkml:trace contextRef="#ctx0" brushRef="#br0" timeOffset="19981.1428">20644 8842 29,'12'4'37,"-12"-4"-1,0 0 1,0 0-28,0 0-6,0 0-1,0 0-1,6 11 0,-6-11-1,-6 12 1,6-12 0,-4 15-1,4-15 1,-3 14-1,3-14-1,4 12-3,-4-12-6,10 5-14,-10-5-13,13-1 1,-13 1 0</inkml:trace>
  <inkml:trace contextRef="#ctx0" brushRef="#br0" timeOffset="20851.1924">21465 8449 20,'0'0'29,"0"0"2,0 0-21,0 0-2,0 0 1,5-18 0,-5 18-1,0 0 0,8-11-2,-8 11 0,3-14-2,-4 3-1,1 11 0,0-20-1,-3 8 0,-6-3 0,-2 1-1,-5-1 0,-6 1-2,-6 1 1,-5 2 0,-3 0-1,-4 6 1,-2 1-1,1 3 0,1 2 1,5 4-1,8 4 0,2 0 1,9 6-1,7 1 1,9 5-1,6 3 1,6 6-1,8 0 1,4 6 0,5 3 0,6 0 0,2 2 0,0-3 0,1 2 0,-1-4 0,-2 0 0,-2-4 0,-6-3 1,-3-7-1,-7 1 0,-3-6 1,-6 2 0,-7-4-1,-3 0 2,-10-2-1,-4-1 0,-6-1 0,-5 1 1,-4-5-2,1-3 0,-2-2 1,1-5-1,5-1 0,3-2 1,3-7-2,11-2 0,3-2 0,7-3 0,4-3 1,9-1-1,5-6 1,9-2-1,5 1 2,0-2-1,3 0 1,0 2-1,-2 3 0,-3 4 0,-7 5 0,-4 5 0,-4 2 0,-6 3-2,-10 9 0,11-7-3,-11 7-3,0 0-5,13 4-5,-13-4-13,0 0-3,0 0-1</inkml:trace>
  <inkml:trace contextRef="#ctx0" brushRef="#br0" timeOffset="21564.2334">21880 8341 9,'0'0'29,"-13"-4"-1,13 4-17,0 0-1,-11-9-1,11 9 0,0 0-1,0 0 0,0 0-2,0 0-1,0 0 0,0 0-1,10 6 0,2-3-1,-12-3 0,25 3-1,-8-3 1,5 1-1,1-2 0,6-1 0,-1-2 0,2 1-1,-3 0 0,-3 1 0,-3-2-1,-2 2 0,-5 1 0,-14 1 0,17 0 1,-17 0-1,10 4 0,-10-4 0,11 10 0,-11-10-1,12 20 2,-7-6-2,0 6 1,-3 4 0,-3 6 0,-1 5 0,-4 3 0,-1 9 0,-2 1 0,-3 4 0,0 1 0,0-1 1,-1-1-1,3-3 0,-4-4 0,2-6-1,0-4 2,3-8-2,1-4 0,1-3-2,1-6 2,6-13-2,-8 14 0,8-14-1,0 0-2,0 0-3,6-10-4,-8-9-6,12 4-16,-4-1 2,0-4-1</inkml:trace>
  <inkml:trace contextRef="#ctx0" brushRef="#br0" timeOffset="22045.2609">22016 8782 9,'0'0'30,"-3"-10"2,3 10 0,0 0-26,0-14 0,0 14-1,0 0-1,0 0 1,0-10 0,0 10 0,0 0-1,0 0 0,11 1-1,3 1 0,-1-4 0,7 3 0,2-3-1,1 3 0,4-5-1,2 3 0,-2-2 0,0 1-1,0 2 0,-2-2 0,-1 0 0,-2 1 0,-1 1 0,-4 1 0,-2 0 0,-3 2 0,-1-1-1,-11-2 1,13 4-1,-13-4 1,0 0-1,10 6 0,-10-6 0,0 0-1,0 0-3,0 0-15,0 0-15,0 0-4,14 11 3</inkml:trace>
  <inkml:trace contextRef="#ctx0" brushRef="#br0" timeOffset="25566.4623">13635 8938 1</inkml:trace>
  <inkml:trace contextRef="#ctx0" brushRef="#br0" timeOffset="26210.4991">13636 8879 8,'0'0'6,"0"0"-3,-1-12-1,1 12-2,0 0-1,0 0 1,0 0 2,0 0 1,0 0 1,0 0 1,0 0 1,0 0-1,0 0 1,0 0-1,0 0 0,0 0-2,0 0 1,0 0 1,0 0-1,-14 8 1,14-8-2,-16 8 0,16-8-1,-17 8 2,17-8-2,-18 9 0,18-9-1,-10 6 0,10-6-1,0 0 1,-8 12 0,8-12-1,0 0 1,2 13-1,-2-13 2,0 0-1,0 0 1,0 0 0,12 4-1,-12-4 0,0 0 0,11-17-1,-11 17 0,10-15-1,-10 15 1,7-12-1,-7 12 1,3-12-1,-3 12 1,0 0 1,0 0-1,0-11 0,0 11 1,0 0-1,0 0 0,0 0 0,0 0 0,0 0 0,0 0 0,-10 0-1,10 0 1,0 0 0,0 0 0,0 0 0,0 0 0,4 10 0,-4-10 0,0 0 0,0 0 1,0 0-2,0 0 1,0 0-1,0 0 0,0 0-1,0 0-5,0 0-12,0 0-10,0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18T21:59:35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16112 6156 12,'0'0'8,"0"0"-2,-7 11 2,7-11 1,1 14 0,3 2 1,-6-3-1,4 12 0,-4 0 0,5 15-1,-9 2-1,6 15-1,-9 11 0,4 19-1,-8 15-1,4 21 0,-5 17-1,4 20 0,-3 26-3,5 24 2,-1 20-3,3 19 2,-1 59-2,3-24 1,2 11 1,-3 8-1,1 3 0,-1 4 0,-2-2 0,3 2-2,1-47 0,-1 37 3,1-1-5,3-5 3,-1-9-1,5-9-1,-2-12 1,1-11 1,3-15 0,1-9-2,0-15 2,0-8 0,2-6 0,2-5 0,2-8 1,-2-4-3,2-5 4,1-5-3,-3-8 2,2-8-1,-4-15 1,2-10 0,-4-10 0,3-6 1,-1-10-1,-3-8 0,2-8 0,-2-6 0,1-7-1,-1-5 2,0 3-1,-2-4 0,-1-4 0,-1 0-1,-1-1 1,0-1 0,-1 3 0,-1-3 0,0-6 0,1-6 1,-1-12-1,-3-4 0,4-9-1,-2-10-1,3-4-3,-1-14-6,0 0-20,11-24-1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18T21:59:42.15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7598 5498 1,'16'-4'4,"-1"1"-1,2 6 0,0 1 1,-5 5 1,3 1 0,-5 2 1,3 4 1,-8 4 0,4 7 0,-4-1-1,0 12 0,-5-1-1,4 12 1,-6 5 0,3 17 0,-7 10-1,2 24-1,-7 15 2,1 23-2,-6 27 0,-4 26-2,-1 32-1,-2 27 0,3 60-2,-2-2 1,5 36-1,-2 25 1,1 30 0,2 28 2,1 11-2,3 19 1,-2 0-2,6 3 2,1-15-2,5-13-1,6-32 0,2-21-1,0-23 2,1-21-2,-1-56 3,1 6-3,-3-28 3,1-23-1,-7-24 2,2-23-3,2-26 3,-3-21-2,-2-17 1,1-15 0,1-7-1,-5-7-1,6 5-1,0-10-7,13 0-19,-2-10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18T21:59:49.87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20480 5998 18,'0'0'19,"-10"4"-15,9 7 1,-2 0 0,2 7 1,-3 4 2,1 13 0,-4 3 2,5 15-1,-7 7-2,4 18-1,-5 10 0,2 22-1,-6 13-2,-1 17 0,-3 14-2,-3 16 2,-4 11-3,-1 9 2,-4 6-2,3 3 1,-6 4-1,6 3 3,-3-2-1,8 4-1,1 0 1,5 9-1,2 1 1,5 6-1,1-5-1,4 2-1,1 0 0,2 0 2,-3-1-4,2 4 3,-5 0-3,1 5 1,-2 3 0,-1 4 1,2 4 0,-1 5-1,3 5 1,2-4-1,3 3 1,4 6 0,3 5 0,3 5-3,2 1 2,2-5 0,4-5 0,1-9 0,0-12 2,2-11-2,3-21 2,0-21 0,3-13 0,2-14-1,0-16 1,0-13 0,3-12 0,0-17 0,-7-14 0,-2-11 0,-4-19 0,-4-11 0,-6-8 0,0-10-1,-4-10 1,-5-14-1,5 11 1,-5-11 0,0 0-1,0 0 1,0 0 0,0 0 0,0 0 0,0 0 0,0 0 0,0 0 0,0 0-1,0 0 1,0 0 0,0 0 0,0 0-1,0 0-1,0 0-3,0 0-5,0 0-7,0 0-13,0 0-4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1:49.3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172 161 6,'24'-17'1,"-5"16"-1,-1-5 2,1 1 1,-5-1 0,9 2 1,-23 4 0,31-11 2,-31 11-1,31-11 1,-31 11-1,35-7 1,-14 2-1,4 3 1,-6 0-1,10 2 1,-1-4 0,5 8 1,0-4-1,14 5 1,-3-5-2,9 13 1,3-9-1,16 9 0,-6-6-2,13 10 1,-1-8-2,5 4 1,2-4-1,5 0 0,-7-3 0,4 1 0,-4-9 0,1 2 0,-6-4-1,7 3 1,-6-7-1,0 5 0,2-5 1,2-1-1,-1 2-1,1-1 1,0-3 0,1 2-1,-1 0 0,-2 0 1,-1 0-1,3 3 0,-2-3 1,2 5-1,0 2 0,-6 1 0,5 1 0,-3 0 0,0 1 0,0 1 0,-7 0 0,0 4 0,-2-3 0,-3 5 0,1-1 0,-3 0 1,-3-3-1,-1 1 0,5-1 0,1 2 0,-3-5 0,1 1 0,3-2 0,-3 2 0,-1 0 0,3 0 1,-6 0-1,-1-1 0,-4 1 0,1 2 0,-7-4 0,-2 0 0,-4-2 0,-2-2 0,-1 3 0,-1-1 0,-3 0 0,-2-2 0,-1 2 1,1 2-1,-2-1 0,-2 1 0,-1 0 0,1-2 0,-5 4 0,3-1 0,-5 1 0,4 0 0,2 2 0,-3-2 0,-1 1 0,2-1 0,-3 2 0,-2-4 0,-7 2 0,-16-2 0,22 0 1,-22 0-2,0 0 1,17-2 0,-17 2 0,0 0 0,0 0 0,0 0 0,0 0-1,0 0 1,18-2 0,-18 2 0,0 0 0,0 0 0,0 0 0,17 2 0,-17-2 0,0 0 0,18 2 0,-18-2 0,21 3 0,-21-3 0,27 2 0,-27-2 0,26 4 0,-26-4 0,24 2 0,-24-2 0,0 0 0,19 2 0,-19-2 0,0 0-1,0 0 1,0 0 0,0 0-1,0 0 1,-32-4-1,5 0 1,-5 2-1,-12-3 1,-15-3-1,-11-3 0,-8 2 0,-12-2 0,-10 2 0,-6-2-1,-3 2 2,-9-2-2,1 7 2,-4-5-1,-1 5 1,2-1-1,-5 1 1,5 4 0,-4-3 0,3 3 0,-8 3 0,-1-3 0,-1 2 0,2 2 0,4-2-1,3-2 1,-3 1 0,9 1 0,5-4 0,10 2 0,-3-3-1,7-5 1,-1 1 0,-5-2 0,3 0 1,-3-1-1,-1 3 0,-1 0 0,-4 3-1,6 4 1,2 2 0,3 3 0,2 1-1,6 3 1,5 0 0,0-1 0,11-3 0,1 4 0,1-1 0,0-1 0,3 0 1,3-3-1,5 2 0,-2-1 0,4-3 1,4 0-1,4-2 0,3 0 0,5 0 0,8-2 0,-2-2 0,8-1 1,-1 1-1,8 0 0,0-3 1,0 2-1,5-1 0,-1 1 0,-3-1 0,1 2 0,4-1 0,-1-1 0,17 6 0,-28-5 0,28 5 0,-18-6-1,18 6-3,0 0-6,0 0-21,4 20-2,-4-20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1:56.3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45 3,'0'0'9,"0"0"-2,18-11-1,-18 11-2,0 0-1,24-14 1,-24 14-1,0 0 1,20-15-1,-20 15 0,0 0 0,0 0 1,0 0-1,21-6 0,-21 6 1,0 0 0,18 2 1,-18-2 0,24 6 2,-4 1 0,-20-7-1,39 9 0,-22-7-1,14 5 0,-9-5-1,11 7 0,-5-7-1,3 4 0,-1-4 0,3 1-1,-2-3 1,4 4-1,0-4 0,0 2 0,-1-4 0,3 2-1,-4-2 1,4 2-1,0-4 0,-2 1 0,0-1 0,1 2-1,-2-1 1,3-1 0,-2 2-1,-2 0 1,-2 0-1,2 1 0,-5-1 0,2-2 1,-1 4-1,-1-2 0,-1-1 0,1 3 1,2-2-1,-1 2 1,1 0-1,-3 2 1,3-4 0,3 2-1,-2-2 1,1 4-1,-3-2 0,2 0 1,-1 0-1,1 0 0,4 0 0,-1 0 1,1 2-1,3-2 0,-4 0 0,2 0 1,1 0-1,2 0 0,2 0 0,-1 0 1,4 1-1,-5 1 0,7 0 0,-1 0 1,-1-2-1,-2 2 0,1 1 0,-3-1 1,1 0-1,-1 2 0,-1-2 2,7 1-2,-2-1 1,-1 2-1,-1-4 0,1 2 0,-1 1 0,1-1 1,-1 2-1,-5-2 0,2-1 0,-1 3 0,5-6 0,-1 4 0,2 0 0,2-2 0,4 2 0,-2 0 0,2-2 0,0-2 0,0 4 0,-4-2 0,0 0 0,-2 1 0,-3-1 0,1 0 0,-5 0 0,4 2 0,-1-2 0,3 0 0,1 2 0,-4-2 0,3 2 0,-3-2 0,1 2 0,-2 0 0,-2-1 0,-4 3 0,0-2 0,0 0 0,-2 2 0,3-1 0,-3 1 0,2 0 0,0-1 0,4 1 0,0 0 0,2 1 0,3-1 0,-1-2 0,5 3 0,-2-1 0,-3-1 0,1 1 0,-3-2 0,0-4 0,-1 4 0,-4 2 0,-1-4 0,2 0 0,-4-2 0,-1 2 1,-4-4-1,-2 6 0,-4-2 0,2-4 0,-2 2 0,-20 2 0,32-1 0,-32 1 0,25-2 0,-25 2 0,26-2 0,-26 2 0,24 0 0,-24 0 0,22-2 0,-22 2 0,24 0 0,-24 0 0,21-4 0,-21 4 0,0 0 1,16 0-1,-16 0 0,0 0 0,0 0 0,0 0 0,0 0-1,0 0 1,0 0 0,0 0 0,0 0 0,19-5 0,-19 5 0,0 0 1,0 0-1,0 0 0,0 0 0,0 0 0,0 0 0,0 0 0,0 0 0,0 0 0,0 0 0,0 0 0,0 0 0,18 2 0,-18-2 0,0 0 0,0 0 0,0 0 1,0 0-1,0 0 0,0 0 0,0 0 0,0 0-1,0 0 1,0 0 0,17-9 0,-17 9-1,0 0 1,0 0 0,0 0 0,16-6 0,-16 6 0,0 0 0,0 0 0,0 0 0,17-13 0,-17 13 1,0 0-2,0 0 1,0 0 0,0 0 0,0 0 0,15-16 0,-15 16 0,0 0 0,0 0-1,0 0 1,0 0 0,0 0 0,0 0-1,0 0 1,0 0 0,0 0 0,0 0 0,0 0 0,0 0-1,0 0 1,0 0 0,0 0 0,0 0 0,0 0 0,0 0 0,0 0 0,0 0 0,0 0 0,0 0 0,0 0 0,0 0-2,0 0 2,0 0-1,0 0-1,0 0-1,0 0-5,-30 11-23,14 3-4,-18-6-3,-6-1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2:07.09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505 190 6,'0'0'11,"0"0"1,0 0-2,0 0-1,0 0-3,0 0-1,0 0-2,0 0 0,-17-5 0,17 5 0,0 0 1,0 0 0,0 0 3,0 0-2,0 0 1,15 18 0,-15-18 0,20 7-1,-20-7 0,26 9 0,-7-7-1,12 6-1,0-5-1,8 5 0,2-7 0,7 5 0,-1-4-1,9 1 1,-1-3-1,6 2 0,2-9 0,5 5-1,0-7 1,13 7 0,-3-7-1,5 5 1,2-5-1,9 4 1,0 1 0,5 2-1,5-2 1,8 3 0,8-3 0,9 2-1,0 0 1,0 0-1,0 2 1,8 2 0,-10-4-1,0 2 1,-9 2 0,4 0 0,-4-2 0,6 0-1,-8 0 1,2 0-1,2-2 1,0 0-1,-10 2 0,-3 0 1,-7-1-1,-2 1 0,-6-2 1,0 0-1,-2 0 1,3 0-1,-3 0 0,4 2 0,-2-1 1,0-1-1,-1 0 0,-3 0 0,-8 0 1,-5-1-1,-3 3 0,-7-2 0,3 2 1,-5-2-2,-4 2 2,2-4-1,-4 4-1,-4 0 2,-3 0-1,-2 0 0,-4-2 0,-3 2 0,-4-2 0,-2 2 0,-4-1 0,-1-1 0,-6 0 0,-2 0 0,-4 2 0,1-2 0,-19 2 0,29-5 0,-29 5 0,24-2 0,-24 2 0,18-4 2,-18 4-2,0 0 0,0 0 0,0 0 0,0 0 1,0 0-1,0 0 0,0 0-1,0 0 1,19-2 0,-19 2 0,0 0 0,0 0 0,16 2 0,-16-2 0,0 0 0,17 4 0,-17-4 0,0 0 0,22 2 0,-22-2 0,0 0 0,22 3 0,-22-3 0,15 2 0,-15-2 0,0 0 0,0 0 0,20 4 0,-20-4 0,0 0 0,17 4 0,-17-4-2,0 0 2,24 9 0,-24-9 0,0 0 0,18 5-1,-18-5 2,0 0-1,0 0 0,21 4 0,-21-4 2,0 0-2,22 7 0,-22-7 1,20 6-1,-20-6 0,0 0 0,0 0 0,0 0 0,17 9 0,-17-9 0,0 0 0,0 0-1,0 0 1,7 24 0,-7-24 0,9 29 1,-3-9-2,1 3 2,1 0-1,-1 7 1,0-5-1,1-3 1,-5 2-1,3-3 0,-6-21 0,5 27 0,-5-27 0,4 18 0,-4-18 0,0 0 0,4 17-1,-4-17 1,0 0 0,0 0 0,0 0 0,0 0 1,0 0-2,0 0 2,2 16-1,-2-16 0,0 0 0,0 0 0,0 0 0,0 0 0,0 0 0,0 0 0,0 0 0,0 0 0,0 0 1,0 0-1,0 0 0,0 0 0,0 0 0,-17 2 0,17-2 0,-16-2 0,16 2 0,-23 0 0,23 0 0,-27 0 0,5 2-1,3 2 1,-9-2 0,6 1 0,-5 1-1,-7 0 1,5 1 0,-6 1 0,0 1 0,-2-3 0,-5 1 0,-5 3-1,0-3 1,-5 3 0,-3-3 0,-1-1 1,-3 1-2,0 3 1,-3-5 1,1 3-1,0-1 0,2 1 0,-2-1 0,0 1 0,0 1 0,-3-1-1,-1 3 1,1-2 0,-5 1 0,-6-1-1,-1-2 1,-5 5 0,0-5 0,-4 2 0,0-1 0,-2 1 0,4 1 0,0-5 0,-5 5 0,10-1-2,-4-2 2,0 3 0,3-5 0,-8 3 0,-1-4 0,-4-2 0,-2 2 0,-2-2 0,-4 1 0,-5-1 0,-4-1 0,2-1 0,-3 0 0,1 0-1,-2 2 1,-1-4 1,-1 3-2,-1-3 1,5 4 0,-4 4 0,1-4 0,-1 0 0,5-2 0,3-2 0,-2 0 0,3-3 1,-1 2-1,4-1 0,-3-1 0,3 1 0,3 1 0,1 1 0,1 2 0,2 8 0,5 1 0,4-1 0,0 1 0,6 0 0,3 2 0,1 4 0,7-2 0,3 0-1,6-1 1,2 1 0,9-2 0,6 0 0,3 2 0,11-4 0,4-3 0,6 0 0,18-4 0,-21 5-1,21-5 1,0 0 0,0 0 0,0 0-1,0 0 1,0 0 0,0 0 0,4-16 0,-4 16 0,15-28-1,-4 12 1,4-7 1,1-8-1,6-4 0,1-7 0,2-4 1,5-7-1,-1-4-1,3-9 2,-5 2-1,-3 3 0,2 2-1,-6 3 2,-3 10-2,-4 3 1,-7 9 0,-3 8 0,-3 6 0,0 20 0,-2-28 0,2 28-1,0 0 1,0 0 0,0 0-1,0 0 1,0 0-1,0 0 1,0 0-1,0 0 1,35 0-1,-9 7 1,11 3 0,13 1 0,11 0 0,13 2 0,12-4 0,16 2 0,17-4 0,12 2 0,21-3 0,8-1 0,10-3 0,12-2 0,12-4 0,7-1-1,0-2 2,4-1-2,-1-1 1,3 2 0,7 1 0,2 4 0,-2 2 0,3 2 0,-5-2 0,6 4 0,-4-2 0,-8 0 0,-10-4 0,-8 0 1,-15-2-1,-7 2 0,-13-3 0,-9 1 0,-9 0 0,-8 1 1,-11-1-1,-3 2-1,-12 0 2,-7 2-1,-5-1 0,-17 1 1,-6 1-1,-12-1 0,-10 4 0,-11-4-2,-3 11-2,-30-11-5,25 24-11,-25-24-15,-27 33 1,-5-16-1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11-24T07:02:10.8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-6 136 1,'22'3'20,"-22"-3"1,22-13-18,6 15 0,-2-4 0,10 6 2,-2-8 1,15 8 0,-4-8 1,16 10 0,-1-10 1,25 10-1,4-8 0,33 9-1,3-12 0,28 12-1,6-5 0,23 7-1,10-3-1,24 5 1,3 1-1,12 5-1,7-2 0,14-1 0,10-1-1,4-5 0,-4-7 0,-4-2 0,-7-7 0,-10-6 0,-14-7 0,-13 5 0,-20-4 0,-15 3 0,-8 2 0,-18 4-1,-3 2 1,-8-2-1,-8 8 0,3-1 1,-5-2-1,3-1 0,-8 0 0,4-3 0,-2 3 1,0-2-1,-3-2 0,-6 2 0,-4 1 0,-9 3 1,-4 1-1,-7-3 0,-6 1 0,-7 3 1,-1-1-1,-5 2 0,4 0 0,-5 2 0,-2 0 0,-3 2 0,5 2 0,-4 1 0,-7-1 0,-3 0 0,-1 1-1,-7-1 1,-3 1 0,-5-1 0,-1 2 0,-5-1 1,-3-1-1,0-1 0,-2 1 0,0 2 0,-2-3 0,-3 1 0,-4 1-1,-1-1 1,-1 0 0,-3 1 0,-21-5 0,31 8 0,-31-8-1,20 7 1,-20-7 0,17 9 1,-17-9-1,0 0 0,18 11 0,-18-11 0,0 0 0,0 0 0,0 0 0,0 0 0,0 0 0,0 0 1,0 0-2,0 0 1,0 0 0,19 6 0,-19-6 1,0 0-1,0 0 0,0 0 0,0 0 0,0 0 0,0 0 0,0 0 0,16 3 0,-16-3 0,0 0 0,22 0 0,-22 0 0,21 0 0,-21 0 0,18-1 0,-18 1 0,30 0 0,-10 1 0,4 3 0,2 3-1,5-1 1,-1 1 0,1 2 0,-3-1 0,1 1 0,-1-4 0,-4-1 0,0-2 0,-4 0 1,4-2-1,-7 2 0,-1-2 0,-16 0 0,26 0 0,-26 0 0,0 0 0,20 0 0,-20 0-1,0 0 1,0 0 0,0 0 0,0 0 0,0 0 0,0 0 0,0 0 0,0 0 0,4 23 0,-4-23 0,-7 37 0,-1-9 0,-1 10 0,-2 6 1,0 2-1,-2 0 1,2 2-1,2-4 2,-2 0-3,9-4 2,0-7 0,2-3-2,0-4 2,4-3-2,-1-2 2,1-1-2,-4-20 2,6 22-1,-6-22 0,0 0 0,5 16 0,-5-16 1,0 0-1,0 0 1,0 0 1,0 0-2,0 0 1,-24-14 0,24 14-1,-33-21 0,7 7 0,-9-6 1,-4-1-1,-10-2 0,-9-1 0,-8-2 0,-13 2 0,-12 0 0,-6 0 0,-12 2 0,-9-2 0,-8 6-1,-6 0 2,-3 3-2,-5 0 2,-2-1-3,-9 8 2,-8-4 0,-2 1-1,-6 5 1,-7-5-2,-5 6 1,-7-6 0,-6 9 1,-5-6 0,-2 8 0,-4 6 0,0 1-1,2 4 1,0 4-1,0 0 1,4 1-1,-4-1 1,3 0 0,1-6 0,-11 2 0,3-6 0,2-3 1,2 0-1,7-2 0,3 0-1,4-4 0,3 1 1,16-3-2,6-1 2,5 1-2,9 1 2,5 3 0,6 0-1,10 4 1,5 0 0,8 0-1,1-1 1,3 3 0,1-2 0,6-4 0,5 4 0,4-4 0,9 0 0,4 0 0,5 1 0,10 1 0,5 0 0,9 1-1,6-1 1,6 4 0,8 0 0,6-2 0,12 1-1,14-3 1,-21 6 0,21-6 0,0 0-1,0 0 1,0 0 0,0 0 0,0 0 0,0 0 1,-16 13-1,16-13 1,0 0-1,9 20 1,-9-20-2,20 27 2,-20-27-1,30 33 0,-12-12 0,-1-1 0,3 2 0,0 2 0,-5 1-1,5 1 1,-7 2 0,8 1 0,-1-3 0,4 1-1,2-1 2,3 0-2,8-4 1,9-4 0,8 0 1,8-1-1,7-4 0,10-2 0,4 0 0,4-4 0,3 2 1,2-3-1,6-6 0,5 2 1,-3-4-1,5-2 0,13 0 1,4-3-1,11-2 1,9 0-1,1 1 1,9-3-1,-1 4 0,9 0 0,1 3 1,-1-3-1,4 1 0,6-5 1,-4-2-1,2 6 0,1-4 1,1-6 0,0 6-1,-4 0 1,2 0-1,-10 4 1,1 3 0,-1 3-1,-1 2 1,-4 3-1,0 0 2,-3-2-2,-6-2 1,-2 0-1,-6-2 0,-3 0 0,-2-2 1,-6-1-1,1-1 0,-5 4 1,-5 1-1,2-1 0,-3 2 0,-1 0 0,1 2 0,-3-1 0,-1 1 0,-1 0 0,1 0 0,1-2 0,1 5 0,-2-3 0,-4-2 0,-4 4 0,4 3 0,-6 1 0,-7-1 0,-3-2 0,-3-1 0,-3 2 0,2-1 0,-4-5 0,0-2 0,-2 2 0,0-3 0,-4 1 0,-1 4 0,-4-4 0,-9 2 0,-8 2 0,-5-1 0,-11 1 0,-4 0 0,-8 2 0,-6-2 0,-7 1 0,-14-3 0,22 4 0,-22-4 0,0 0 0,0 0 0,0 0 0,0 0-1,0 0 0,0 0-2,0 0-2,-27-4-4,16 23-19,-32-16-6,-5 10-1,-25-9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262" cy="49673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6" y="2"/>
            <a:ext cx="2950261" cy="49673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C2BF26C7-A23D-4DF1-A25D-8342F7286421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31" y="4721305"/>
            <a:ext cx="5445540" cy="447293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283"/>
            <a:ext cx="2950262" cy="496735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6" y="9440283"/>
            <a:ext cx="2950261" cy="496735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1D87538-A982-48BA-BF2C-F6BD563A2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308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7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Beauty of large data set here is that students can individually grab 25 and not significantly alter population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354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1384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Collate all student sample stats on</a:t>
            </a:r>
            <a:r>
              <a:rPr lang="en-NZ" baseline="0" dirty="0" smtClean="0"/>
              <a:t> the one axis.  Aim for as many samples as possible here in order to give the idea of variation in central 95% of the medians making up 1 third of the overall observed spread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68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Fathom Demo</a:t>
            </a:r>
          </a:p>
          <a:p>
            <a:r>
              <a:rPr lang="en-NZ" dirty="0" smtClean="0"/>
              <a:t>Unfortunately data set is too big for </a:t>
            </a:r>
            <a:r>
              <a:rPr lang="en-NZ" dirty="0" err="1" smtClean="0"/>
              <a:t>iNZight</a:t>
            </a:r>
            <a:r>
              <a:rPr lang="en-NZ" dirty="0" smtClean="0"/>
              <a:t> VIT sample variation module.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765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Hopefully enough variation in the data to get a range </a:t>
            </a:r>
            <a:r>
              <a:rPr lang="en-NZ" smtClean="0"/>
              <a:t>of comparisons… 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514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337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1828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803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6556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1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 </a:t>
            </a:r>
            <a:r>
              <a:rPr lang="en-NZ" dirty="0" err="1" smtClean="0"/>
              <a:t>powerpoint</a:t>
            </a:r>
            <a:r>
              <a:rPr lang="en-NZ" baseline="0" dirty="0" smtClean="0"/>
              <a:t> is a combination of slides I’ve used with my classes and slides prepared for you</a:t>
            </a:r>
          </a:p>
          <a:p>
            <a:r>
              <a:rPr lang="en-NZ" baseline="0" dirty="0" smtClean="0"/>
              <a:t>There are not a lot of concrete resources to take away, the plan being that you take the ideas and methods to apply in YOUR schools using YOUR data. There are some excel </a:t>
            </a:r>
            <a:r>
              <a:rPr lang="en-NZ" baseline="0" dirty="0" err="1" smtClean="0"/>
              <a:t>spreadsheets</a:t>
            </a:r>
            <a:r>
              <a:rPr lang="en-NZ" baseline="0" dirty="0" smtClean="0"/>
              <a:t> you can have that make sorting data and generating resources a bit easier though.</a:t>
            </a:r>
          </a:p>
          <a:p>
            <a:r>
              <a:rPr lang="en-NZ" baseline="0" dirty="0" smtClean="0"/>
              <a:t>I don’t intend to talk through methods </a:t>
            </a:r>
            <a:r>
              <a:rPr lang="en-NZ" baseline="0" dirty="0" err="1" smtClean="0"/>
              <a:t>etc</a:t>
            </a:r>
            <a:r>
              <a:rPr lang="en-NZ" baseline="0" dirty="0" smtClean="0"/>
              <a:t>, but rather to focus on school data/contexts that I’ve used in class.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6959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708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8674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 practice assessment task looking at relationships between various attendance</a:t>
            </a:r>
            <a:r>
              <a:rPr lang="en-NZ" baseline="0" dirty="0" smtClean="0"/>
              <a:t> and achievement based variables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19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PAT’s in KAMAR are set up by schools. In my case they’re in the global </a:t>
            </a:r>
            <a:r>
              <a:rPr lang="en-NZ" dirty="0" err="1" smtClean="0"/>
              <a:t>markbook</a:t>
            </a:r>
            <a:r>
              <a:rPr lang="en-NZ" dirty="0" smtClean="0"/>
              <a:t> which you may need to be</a:t>
            </a:r>
            <a:r>
              <a:rPr lang="en-NZ" baseline="0" dirty="0" smtClean="0"/>
              <a:t> given access to… this one sits with your DBA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0948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NCEA</a:t>
            </a:r>
            <a:r>
              <a:rPr lang="en-NZ" baseline="0" dirty="0" smtClean="0"/>
              <a:t> Level 3 GPA by attendance % - disappointing!!!!!</a:t>
            </a:r>
          </a:p>
          <a:p>
            <a:r>
              <a:rPr lang="en-NZ" baseline="0" dirty="0" smtClean="0"/>
              <a:t>Made for a really good conversation though – I, the teacher was really wanting to see a positive correlation between attendance and achievement, but I didn’t get what I wanted from the data</a:t>
            </a:r>
          </a:p>
          <a:p>
            <a:r>
              <a:rPr lang="en-NZ" baseline="0" dirty="0" smtClean="0"/>
              <a:t>Went on to use students own previous achievement to predict how they would do this year – great fun and seriously motivating for the students!!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7986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Just to give you an idea</a:t>
            </a:r>
            <a:r>
              <a:rPr lang="en-NZ" baseline="0" dirty="0" smtClean="0"/>
              <a:t> of the scope we looked at with students…</a:t>
            </a:r>
          </a:p>
          <a:p>
            <a:r>
              <a:rPr lang="en-NZ" baseline="0" dirty="0" smtClean="0"/>
              <a:t>Starting with trying to model L3 GPA with year 10 PAT scores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3818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Splitting by gender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1555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Splitting by ethnicity grouping</a:t>
            </a:r>
          </a:p>
          <a:p>
            <a:r>
              <a:rPr lang="en-NZ" dirty="0" smtClean="0"/>
              <a:t>MELAA = Middle Eastern, Latin American and African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687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Collapsing ethnicity groups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593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Same process using</a:t>
            </a:r>
            <a:r>
              <a:rPr lang="en-NZ" baseline="0" dirty="0" smtClean="0"/>
              <a:t> L1 GPA as explanatory variable…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04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3989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4273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4576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1596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Ultimately, students could decide how best to predict their own L3 scores given their particular demographics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0127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4032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5904A-2936-4134-A77C-6DB18FEDB253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3870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Useful??.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5904A-2936-4134-A77C-6DB18FEDB253}" type="slidenum">
              <a:rPr lang="en-NZ" smtClean="0"/>
              <a:t>36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136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37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045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Demo excel if needed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38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8177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Attendance</a:t>
            </a:r>
            <a:r>
              <a:rPr lang="en-NZ" baseline="0" dirty="0" smtClean="0"/>
              <a:t> here represents time in class. Calculated from raw attendance half days accounting for unjustified and justified absence</a:t>
            </a:r>
          </a:p>
          <a:p>
            <a:r>
              <a:rPr lang="en-NZ" baseline="0" dirty="0" smtClean="0"/>
              <a:t>Category cut offs indicated by percentages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11F7-B11D-4FEB-87C4-332D9AA1076F}" type="slidenum">
              <a:rPr lang="en-NZ" smtClean="0"/>
              <a:t>39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694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1828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Attendance</a:t>
            </a:r>
            <a:r>
              <a:rPr lang="en-NZ" baseline="0" dirty="0" smtClean="0"/>
              <a:t> here represents time in class. Calculated from raw attendance half days accounting for unjustified and justified absence</a:t>
            </a:r>
          </a:p>
          <a:p>
            <a:r>
              <a:rPr lang="en-NZ" baseline="0" dirty="0" smtClean="0"/>
              <a:t>Category cut offs indicated by percentages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11F7-B11D-4FEB-87C4-332D9AA1076F}" type="slidenum">
              <a:rPr lang="en-NZ" smtClean="0"/>
              <a:t>40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6942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Attendance</a:t>
            </a:r>
            <a:r>
              <a:rPr lang="en-NZ" baseline="0" dirty="0" smtClean="0"/>
              <a:t> here represents time in class. Calculated from raw attendance half days accounting for unjustified and justified absence</a:t>
            </a:r>
          </a:p>
          <a:p>
            <a:r>
              <a:rPr lang="en-NZ" baseline="0" dirty="0" smtClean="0"/>
              <a:t>Category cut offs indicated by percentages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11F7-B11D-4FEB-87C4-332D9AA1076F}" type="slidenum">
              <a:rPr lang="en-NZ" smtClean="0"/>
              <a:t>41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69427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Attendance</a:t>
            </a:r>
            <a:r>
              <a:rPr lang="en-NZ" baseline="0" dirty="0" smtClean="0"/>
              <a:t> here represents time in class. Calculated from raw attendance half days accounting for unjustified and justified absence</a:t>
            </a:r>
          </a:p>
          <a:p>
            <a:r>
              <a:rPr lang="en-NZ" baseline="0" dirty="0" smtClean="0"/>
              <a:t>Category cut offs indicated by percentages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11F7-B11D-4FEB-87C4-332D9AA1076F}" type="slidenum">
              <a:rPr lang="en-NZ" smtClean="0"/>
              <a:t>42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6942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Attendance</a:t>
            </a:r>
            <a:r>
              <a:rPr lang="en-NZ" baseline="0" dirty="0" smtClean="0"/>
              <a:t> here represents time in class. Calculated from raw attendance half days accounting for unjustified and justified absence</a:t>
            </a:r>
          </a:p>
          <a:p>
            <a:r>
              <a:rPr lang="en-NZ" baseline="0" dirty="0" smtClean="0"/>
              <a:t>Category cut offs indicated by percentages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11F7-B11D-4FEB-87C4-332D9AA1076F}" type="slidenum">
              <a:rPr lang="en-NZ" smtClean="0"/>
              <a:t>43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59552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44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6805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45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12568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46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761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588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973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Do it!!!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654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Limited scope for questions here – deliberately</a:t>
            </a:r>
          </a:p>
          <a:p>
            <a:r>
              <a:rPr lang="en-NZ" dirty="0" smtClean="0"/>
              <a:t>Set up to investigate ethnicity and year level strata later 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512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Trying to get idea that we gather male and female weight and compare.  Hopefully get as far as plotting box plots.</a:t>
            </a:r>
          </a:p>
          <a:p>
            <a:r>
              <a:rPr lang="en-NZ" dirty="0" smtClean="0"/>
              <a:t>Don’t cue students on sampling idea at this stage.</a:t>
            </a:r>
            <a:r>
              <a:rPr lang="en-NZ" baseline="0" dirty="0" smtClean="0"/>
              <a:t>  If they want to use the population weights, let them start – the odds are on they will realise their error soon enough and learn for themselves a good reason to sample. &lt;Thanks to Pip Arnold here&gt;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7538-A982-48BA-BF2C-F6BD563A2C8B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790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84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47FED7-2194-49C9-AAED-AC8023637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D8B7-4BC3-487B-B8CC-5B90028C0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2243B-F29A-4631-BAC8-6DA919D6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1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EB88-E8D5-483D-B9C4-11FB4E46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A1AD8-68A6-4CC5-A621-0A6ED93B4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A6B3-BA69-4A65-99AB-C72F36E70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8240-E591-4DFD-B719-656C30EFE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E64D-33CB-4DAB-9FCA-1712C0B2E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9210-5B3F-4121-BC1E-8A4B02474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8438-CBDD-4904-9CCF-FFA98679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3505-6A60-4F35-9A64-774B07A64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7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FD522-BC67-4E7E-B342-3C90EDA14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F36F-44B2-4BC1-9D60-5577BC8E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080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81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82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83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84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4C63B2ED-1012-4BAB-B0B9-D398539DD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18.emf"/><Relationship Id="rId4" Type="http://schemas.openxmlformats.org/officeDocument/2006/relationships/customXml" Target="../ink/ink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image" Target="../media/image22.emf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26.emf"/><Relationship Id="rId4" Type="http://schemas.openxmlformats.org/officeDocument/2006/relationships/customXml" Target="../ink/ink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5" Type="http://schemas.openxmlformats.org/officeDocument/2006/relationships/image" Target="../media/image29.emf"/><Relationship Id="rId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KAMAR%20export%201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32.emf"/><Relationship Id="rId4" Type="http://schemas.openxmlformats.org/officeDocument/2006/relationships/customXml" Target="../ink/ink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35.emf"/><Relationship Id="rId4" Type="http://schemas.openxmlformats.org/officeDocument/2006/relationships/customXml" Target="../ink/ink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38.emf"/><Relationship Id="rId4" Type="http://schemas.openxmlformats.org/officeDocument/2006/relationships/customXml" Target="../ink/ink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5" Type="http://schemas.openxmlformats.org/officeDocument/2006/relationships/image" Target="../media/image41.emf"/><Relationship Id="rId4" Type="http://schemas.openxmlformats.org/officeDocument/2006/relationships/customXml" Target="../ink/ink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0"/>
            <a:ext cx="8458200" cy="1933575"/>
          </a:xfrm>
        </p:spPr>
        <p:txBody>
          <a:bodyPr/>
          <a:lstStyle/>
          <a:p>
            <a:r>
              <a:rPr lang="en-NZ" sz="3600" dirty="0"/>
              <a:t>Using School Data to Engage Students in NCEA Level 2 and 3 Statistics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2400" dirty="0" smtClean="0"/>
              <a:t>Jason Ellwood</a:t>
            </a:r>
          </a:p>
          <a:p>
            <a:r>
              <a:rPr lang="en-NZ" sz="2400" dirty="0" err="1" smtClean="0"/>
              <a:t>HoF</a:t>
            </a:r>
            <a:r>
              <a:rPr lang="en-NZ" sz="2400" dirty="0" smtClean="0"/>
              <a:t> Mathematics &amp; Statistics</a:t>
            </a:r>
          </a:p>
          <a:p>
            <a:r>
              <a:rPr lang="en-NZ" sz="2400" dirty="0" err="1" smtClean="0"/>
              <a:t>Otumoetai</a:t>
            </a:r>
            <a:r>
              <a:rPr lang="en-NZ" sz="2400" dirty="0" smtClean="0"/>
              <a:t> College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3643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Sample???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 hard/expensive to use/measure the entire population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Try it with your students…</a:t>
            </a:r>
          </a:p>
          <a:p>
            <a:pPr lvl="1" eaLnBrk="1" hangingPunct="1"/>
            <a:r>
              <a:rPr lang="en-US" dirty="0" smtClean="0"/>
              <a:t>Mix them up and pick out 25 Males and 25 Females</a:t>
            </a:r>
          </a:p>
          <a:p>
            <a:pPr lvl="1" eaLnBrk="1" hangingPunct="1"/>
            <a:r>
              <a:rPr lang="en-US" dirty="0" smtClean="0"/>
              <a:t>What do your samples “look” like</a:t>
            </a:r>
          </a:p>
          <a:p>
            <a:pPr lvl="1" eaLnBrk="1" hangingPunct="1"/>
            <a:r>
              <a:rPr lang="en-US" dirty="0" smtClean="0"/>
              <a:t>Describe your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Effect does Sample Size have???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13300"/>
          </a:xfrm>
        </p:spPr>
        <p:txBody>
          <a:bodyPr/>
          <a:lstStyle/>
          <a:p>
            <a:pPr eaLnBrk="1" hangingPunct="1"/>
            <a:r>
              <a:rPr lang="en-US" dirty="0" smtClean="0"/>
              <a:t>We often take samples of size 30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How much variation do we expect to see in samples of this size?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Take 5 samples of 30 students from the OTC population.  Plot each sample LQ, Median and UQ as shown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5447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0"/>
          <p:cNvSpPr>
            <a:spLocks noGrp="1" noChangeArrowheads="1"/>
          </p:cNvSpPr>
          <p:nvPr>
            <p:ph type="title"/>
          </p:nvPr>
        </p:nvSpPr>
        <p:spPr>
          <a:xfrm>
            <a:off x="50165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Data Collation</a:t>
            </a:r>
          </a:p>
        </p:txBody>
      </p:sp>
      <p:graphicFrame>
        <p:nvGraphicFramePr>
          <p:cNvPr id="25648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26811"/>
              </p:ext>
            </p:extLst>
          </p:nvPr>
        </p:nvGraphicFramePr>
        <p:xfrm>
          <a:off x="-1" y="5064125"/>
          <a:ext cx="9144002" cy="335194"/>
        </p:xfrm>
        <a:graphic>
          <a:graphicData uri="http://schemas.openxmlformats.org/drawingml/2006/table">
            <a:tbl>
              <a:tblPr/>
              <a:tblGrid>
                <a:gridCol w="509742"/>
                <a:gridCol w="508174"/>
                <a:gridCol w="508174"/>
                <a:gridCol w="508174"/>
                <a:gridCol w="506608"/>
                <a:gridCol w="508174"/>
                <a:gridCol w="508174"/>
                <a:gridCol w="508174"/>
                <a:gridCol w="506608"/>
                <a:gridCol w="508174"/>
                <a:gridCol w="508174"/>
                <a:gridCol w="508174"/>
                <a:gridCol w="506608"/>
                <a:gridCol w="508174"/>
                <a:gridCol w="508174"/>
                <a:gridCol w="508174"/>
                <a:gridCol w="508174"/>
                <a:gridCol w="508174"/>
              </a:tblGrid>
              <a:tr h="3349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677" marB="4567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2" name="Line 44"/>
          <p:cNvSpPr>
            <a:spLocks noChangeShapeType="1"/>
          </p:cNvSpPr>
          <p:nvPr/>
        </p:nvSpPr>
        <p:spPr bwMode="auto">
          <a:xfrm flipV="1">
            <a:off x="0" y="2878138"/>
            <a:ext cx="9144000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3593" name="Line 45"/>
          <p:cNvSpPr>
            <a:spLocks noChangeShapeType="1"/>
          </p:cNvSpPr>
          <p:nvPr/>
        </p:nvSpPr>
        <p:spPr bwMode="auto">
          <a:xfrm flipV="1">
            <a:off x="1588" y="3957638"/>
            <a:ext cx="9144000" cy="1587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3594" name="Line 46"/>
          <p:cNvSpPr>
            <a:spLocks noChangeShapeType="1"/>
          </p:cNvSpPr>
          <p:nvPr/>
        </p:nvSpPr>
        <p:spPr bwMode="auto">
          <a:xfrm flipV="1">
            <a:off x="3175" y="5037138"/>
            <a:ext cx="9144000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3595" name="Text Box 47"/>
          <p:cNvSpPr txBox="1">
            <a:spLocks noChangeArrowheads="1"/>
          </p:cNvSpPr>
          <p:nvPr/>
        </p:nvSpPr>
        <p:spPr bwMode="auto">
          <a:xfrm>
            <a:off x="533400" y="1490663"/>
            <a:ext cx="4748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/>
              <a:t>Median in red, quartiles in </a:t>
            </a:r>
            <a:r>
              <a:rPr lang="en-US" sz="2400" dirty="0" smtClean="0"/>
              <a:t>blue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40768" y="2879725"/>
            <a:ext cx="0" cy="215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095468" y="2878138"/>
            <a:ext cx="0" cy="215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933168" y="2878138"/>
            <a:ext cx="0" cy="215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256768" y="2892425"/>
            <a:ext cx="0" cy="215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336768" y="2890838"/>
            <a:ext cx="0" cy="215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793468" y="2890838"/>
            <a:ext cx="0" cy="215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251235" y="3225801"/>
            <a:ext cx="5682965" cy="1485900"/>
            <a:chOff x="2762535" y="3225801"/>
            <a:chExt cx="5682965" cy="1485900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2762535" y="3226892"/>
              <a:ext cx="0" cy="1484809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8402163" y="3225801"/>
              <a:ext cx="0" cy="1484809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586718" y="3225801"/>
              <a:ext cx="0" cy="1484809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2768068" y="3225801"/>
              <a:ext cx="5677432" cy="1091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800635" y="4698600"/>
              <a:ext cx="5601528" cy="1091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360" y="2516760"/>
              <a:ext cx="8078760" cy="2876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40" y="2503440"/>
                <a:ext cx="8107920" cy="290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1000 Samples of 30</a:t>
            </a:r>
            <a:endParaRPr lang="en-NZ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612900"/>
            <a:ext cx="8186737" cy="48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197240" y="2128320"/>
              <a:ext cx="132120" cy="352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8160" y="2063520"/>
                <a:ext cx="160920" cy="36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745600" y="2216160"/>
              <a:ext cx="83160" cy="382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29760" y="2188080"/>
                <a:ext cx="111960" cy="39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685240" y="1976760"/>
              <a:ext cx="101880" cy="3846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0840" y="1957680"/>
                <a:ext cx="128160" cy="38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7197840" y="2159280"/>
              <a:ext cx="175320" cy="3900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2360" y="2129400"/>
                <a:ext cx="198360" cy="39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8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30(</a:t>
            </a:r>
            <a:r>
              <a:rPr lang="en-NZ" dirty="0" err="1" smtClean="0"/>
              <a:t>ish</a:t>
            </a:r>
            <a:r>
              <a:rPr lang="en-NZ" dirty="0" smtClean="0"/>
              <a:t>) Male and Female Students</a:t>
            </a:r>
            <a:endParaRPr lang="en-NZ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44563"/>
            <a:ext cx="7583487" cy="53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/>
              <a:t>Another </a:t>
            </a:r>
            <a:r>
              <a:rPr lang="en-NZ" sz="3200" dirty="0"/>
              <a:t>30(</a:t>
            </a:r>
            <a:r>
              <a:rPr lang="en-NZ" sz="3200" dirty="0" err="1"/>
              <a:t>ish</a:t>
            </a:r>
            <a:r>
              <a:rPr lang="en-NZ" sz="3200" dirty="0"/>
              <a:t>) Male and Female Students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486489"/>
            <a:ext cx="7264961" cy="53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12800"/>
            <a:ext cx="7772400" cy="1933575"/>
          </a:xfrm>
        </p:spPr>
        <p:txBody>
          <a:bodyPr/>
          <a:lstStyle/>
          <a:p>
            <a:pPr eaLnBrk="1" hangingPunct="1"/>
            <a:r>
              <a:rPr lang="en-US" dirty="0" smtClean="0"/>
              <a:t>AS91581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" y="3697288"/>
            <a:ext cx="8385175" cy="1752600"/>
          </a:xfrm>
        </p:spPr>
        <p:txBody>
          <a:bodyPr/>
          <a:lstStyle/>
          <a:p>
            <a:pPr eaLnBrk="1" hangingPunct="1"/>
            <a:r>
              <a:rPr lang="en-NZ" dirty="0"/>
              <a:t>Select and analyse </a:t>
            </a:r>
            <a:r>
              <a:rPr lang="en-NZ" dirty="0" smtClean="0"/>
              <a:t>continuous bivariate </a:t>
            </a:r>
            <a:r>
              <a:rPr lang="en-NZ" dirty="0"/>
              <a:t>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0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KAMAR: Previous Years’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Add graphic here</a:t>
            </a:r>
            <a:endParaRPr lang="en-N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1" t="3388" r="9366" b="48306"/>
          <a:stretch/>
        </p:blipFill>
        <p:spPr bwMode="auto">
          <a:xfrm>
            <a:off x="191068" y="1624091"/>
            <a:ext cx="8781356" cy="424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8" t="6074" r="1418" b="83538"/>
          <a:stretch/>
        </p:blipFill>
        <p:spPr bwMode="auto">
          <a:xfrm>
            <a:off x="7342492" y="1856101"/>
            <a:ext cx="2752123" cy="92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KAMAR: Students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Add graphic here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5" r="66642" b="65074"/>
          <a:stretch/>
        </p:blipFill>
        <p:spPr bwMode="auto">
          <a:xfrm>
            <a:off x="232012" y="1569492"/>
            <a:ext cx="8683667" cy="323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4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KAMAR Fields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Add graphic here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19164" r="40933" b="33015"/>
          <a:stretch/>
        </p:blipFill>
        <p:spPr bwMode="auto">
          <a:xfrm>
            <a:off x="573206" y="1451217"/>
            <a:ext cx="7274257" cy="531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4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dig around in your SMS??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Authentic </a:t>
            </a:r>
            <a:r>
              <a:rPr lang="en-NZ" dirty="0" smtClean="0"/>
              <a:t>Data</a:t>
            </a:r>
          </a:p>
          <a:p>
            <a:pPr lvl="1"/>
            <a:r>
              <a:rPr lang="en-NZ" dirty="0" smtClean="0"/>
              <a:t>To engage students in data exploration</a:t>
            </a:r>
          </a:p>
          <a:p>
            <a:pPr lvl="1"/>
            <a:r>
              <a:rPr lang="en-NZ" dirty="0" smtClean="0"/>
              <a:t>To help students relate to data</a:t>
            </a:r>
          </a:p>
          <a:p>
            <a:pPr lvl="1"/>
            <a:r>
              <a:rPr lang="en-NZ" dirty="0" smtClean="0"/>
              <a:t>To help students access and make sense of data without contextual boundaries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83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Calculating GPA in Excel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KAMAR does do GPA’s at a course by course level, but I can’t make it do it globally…</a:t>
            </a:r>
          </a:p>
          <a:p>
            <a:r>
              <a:rPr lang="en-NZ" dirty="0" smtClean="0"/>
              <a:t>So at each level of NCEA…</a:t>
            </a:r>
          </a:p>
          <a:p>
            <a:pPr lvl="1"/>
            <a:r>
              <a:rPr lang="en-NZ" dirty="0" smtClean="0"/>
              <a:t>Multiply Excellence credit count by 4, Merit count by 3 and Achieved count by 2. Divide by Attempted Credit count multiplied by 4.</a:t>
            </a:r>
          </a:p>
          <a:p>
            <a:pPr lvl="1"/>
            <a:r>
              <a:rPr lang="en-NZ" dirty="0" smtClean="0"/>
              <a:t>Essentially a percentage score for the year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06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Calculating GPA in Excel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5" t="20239" r="15933" b="39881"/>
          <a:stretch/>
        </p:blipFill>
        <p:spPr bwMode="auto">
          <a:xfrm>
            <a:off x="368489" y="1255593"/>
            <a:ext cx="8475754" cy="521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http://www.nzqa.govt.nz/assets/Maori/NCEA--the-Whanau/Copy-of-NCEA-and-the-whanau-logoV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" y="139700"/>
            <a:ext cx="8326755" cy="3822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51400" y="3396726"/>
            <a:ext cx="3492500" cy="17912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NZ" sz="9600" b="1" dirty="0">
                <a:effectLst/>
                <a:latin typeface="Freestyle Script"/>
                <a:ea typeface="Calibri"/>
                <a:cs typeface="Times New Roman"/>
              </a:rPr>
              <a:t>OTC</a:t>
            </a:r>
            <a:endParaRPr lang="en-NZ" sz="7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33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2" y="222559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8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14300"/>
            <a:ext cx="873955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88370" y="390267"/>
              <a:ext cx="2070720" cy="6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5810" y="286587"/>
                <a:ext cx="21798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911690" y="414747"/>
              <a:ext cx="1888560" cy="55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4050" y="304587"/>
                <a:ext cx="196704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7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154330" y="476307"/>
              <a:ext cx="2446200" cy="30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5650" y="359307"/>
                <a:ext cx="25660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43450" y="413307"/>
              <a:ext cx="3534840" cy="376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610" y="298107"/>
                <a:ext cx="3611520" cy="6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2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02170" y="471267"/>
              <a:ext cx="2462400" cy="200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930" y="351387"/>
                <a:ext cx="25473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590570" y="483147"/>
              <a:ext cx="1821240" cy="25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3850" y="405387"/>
                <a:ext cx="1913040" cy="4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178210" y="813267"/>
              <a:ext cx="2225520" cy="216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6010" y="710667"/>
                <a:ext cx="233244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044170" y="787707"/>
              <a:ext cx="1572480" cy="30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7650" y="678267"/>
                <a:ext cx="168552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00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13370" y="452547"/>
              <a:ext cx="2800080" cy="225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010" y="339867"/>
                <a:ext cx="289584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498050" y="433827"/>
              <a:ext cx="2929680" cy="29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3330" y="363627"/>
                <a:ext cx="3040920" cy="4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91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KAMAR – the data gathering process</a:t>
            </a:r>
            <a:endParaRPr lang="en-NZ" dirty="0"/>
          </a:p>
        </p:txBody>
      </p:sp>
      <p:pic>
        <p:nvPicPr>
          <p:cNvPr id="2050" name="Picture 2" descr="http://2.bp.blogspot.com/_JGAdPCsR-m0/TAjl8xn0YiI/AAAAAAAAAgM/SE6-3zGBV_c/s1600/video-camera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95" y="1570353"/>
            <a:ext cx="4334538" cy="47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25930" y="446427"/>
              <a:ext cx="2161080" cy="19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5250" y="335187"/>
                <a:ext cx="22575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254690" y="472347"/>
              <a:ext cx="2278080" cy="219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7810" y="366147"/>
                <a:ext cx="2392920" cy="4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8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84450" y="483867"/>
              <a:ext cx="2153880" cy="118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7730" y="366867"/>
                <a:ext cx="22492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607850" y="498627"/>
              <a:ext cx="2178000" cy="6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0930" y="379827"/>
                <a:ext cx="2255400" cy="3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0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96930" y="514827"/>
              <a:ext cx="3086640" cy="17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010" y="397107"/>
                <a:ext cx="31996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567530" y="454707"/>
              <a:ext cx="3144240" cy="267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8850" y="337707"/>
                <a:ext cx="3263040" cy="5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0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 bivariate graphs_Page_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31690" y="496467"/>
              <a:ext cx="2384280" cy="17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210" y="384867"/>
                <a:ext cx="247392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168290" y="495387"/>
              <a:ext cx="2401200" cy="129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7530" y="421227"/>
                <a:ext cx="2506680" cy="3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97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825500"/>
            <a:ext cx="7772400" cy="1933575"/>
          </a:xfrm>
        </p:spPr>
        <p:txBody>
          <a:bodyPr/>
          <a:lstStyle/>
          <a:p>
            <a:r>
              <a:rPr lang="en-NZ" dirty="0" smtClean="0"/>
              <a:t>AS 91582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7315200" cy="1752600"/>
          </a:xfrm>
        </p:spPr>
        <p:txBody>
          <a:bodyPr/>
          <a:lstStyle/>
          <a:p>
            <a:r>
              <a:rPr lang="en-GB" dirty="0"/>
              <a:t>Use statistical methods to make a formal inference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36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Credit Counts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67447"/>
            <a:ext cx="7467600" cy="2233534"/>
          </a:xfrm>
        </p:spPr>
        <p:txBody>
          <a:bodyPr/>
          <a:lstStyle/>
          <a:p>
            <a:r>
              <a:rPr lang="en-NZ" sz="2800" dirty="0"/>
              <a:t>95% of these </a:t>
            </a:r>
            <a:r>
              <a:rPr lang="en-NZ" sz="2800" dirty="0" smtClean="0"/>
              <a:t>resampled </a:t>
            </a:r>
            <a:r>
              <a:rPr lang="en-NZ" sz="2800" dirty="0"/>
              <a:t>means lie between </a:t>
            </a:r>
            <a:r>
              <a:rPr lang="en-NZ" sz="2800" dirty="0" smtClean="0"/>
              <a:t>17.13 and 22.87credits</a:t>
            </a:r>
            <a:endParaRPr lang="en-NZ" sz="2800" dirty="0"/>
          </a:p>
          <a:p>
            <a:r>
              <a:rPr lang="en-NZ" sz="2800" dirty="0" smtClean="0"/>
              <a:t>It’s a fairly safe bet that the mean number of credits scored in NCEA Level 3 Statistics by students in your school is between 17.13 and 22.87.</a:t>
            </a:r>
            <a:endParaRPr lang="en-NZ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4417" y="1818478"/>
            <a:ext cx="5486400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4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 What?...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30725"/>
          </a:xfrm>
        </p:spPr>
        <p:txBody>
          <a:bodyPr/>
          <a:lstStyle/>
          <a:p>
            <a:r>
              <a:rPr lang="en-NZ" sz="2400" dirty="0" smtClean="0"/>
              <a:t>Bootstrap resampling </a:t>
            </a:r>
            <a:r>
              <a:rPr lang="en-NZ" sz="2400" b="1" dirty="0" smtClean="0"/>
              <a:t>does mimic </a:t>
            </a:r>
            <a:r>
              <a:rPr lang="en-NZ" sz="2400" dirty="0" smtClean="0"/>
              <a:t>repeated sampling from a population.</a:t>
            </a:r>
          </a:p>
          <a:p>
            <a:r>
              <a:rPr lang="en-NZ" sz="2400" dirty="0" smtClean="0"/>
              <a:t>It is a fairly safe bet that the mean number of credits gained by NCEA Level 3 Statistics students at our school is somewhere between ___________  &amp;  ___________</a:t>
            </a:r>
          </a:p>
          <a:p>
            <a:r>
              <a:rPr lang="en-NZ" sz="2400" dirty="0" smtClean="0"/>
              <a:t>Is the population mean number of credits definitely between </a:t>
            </a:r>
            <a:r>
              <a:rPr lang="en-NZ" sz="2400" dirty="0"/>
              <a:t>___________  &amp;  </a:t>
            </a:r>
            <a:r>
              <a:rPr lang="en-NZ" sz="2400" dirty="0" smtClean="0"/>
              <a:t>___________?</a:t>
            </a:r>
          </a:p>
          <a:p>
            <a:pPr lvl="1"/>
            <a:r>
              <a:rPr lang="en-NZ" sz="2000" dirty="0" smtClean="0">
                <a:solidFill>
                  <a:srgbClr val="FF0000"/>
                </a:solidFill>
              </a:rPr>
              <a:t>We don’t know, but it’s a fairly safe bet that it is.</a:t>
            </a:r>
          </a:p>
          <a:p>
            <a:r>
              <a:rPr lang="en-NZ" sz="2400" dirty="0" smtClean="0"/>
              <a:t>Another school claims that Level 3 Statistics students at our school only achieve 14 credits on average.  Is this a credible claim?</a:t>
            </a:r>
          </a:p>
          <a:p>
            <a:endParaRPr lang="en-NZ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419000" y="2959920"/>
              <a:ext cx="3658680" cy="30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9640" y="2951280"/>
                <a:ext cx="367452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0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NZ" dirty="0" smtClean="0"/>
              <a:t>AS 91585</a:t>
            </a:r>
            <a:endParaRPr lang="en-N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Apply probability concepts in solving problems</a:t>
            </a:r>
          </a:p>
        </p:txBody>
      </p:sp>
    </p:spTree>
    <p:extLst>
      <p:ext uri="{BB962C8B-B14F-4D97-AF65-F5344CB8AC3E}">
        <p14:creationId xmlns:p14="http://schemas.microsoft.com/office/powerpoint/2010/main" val="21347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KAMAR: Students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81332" cy="4530725"/>
          </a:xfrm>
        </p:spPr>
        <p:txBody>
          <a:bodyPr/>
          <a:lstStyle/>
          <a:p>
            <a:r>
              <a:rPr lang="en-NZ" dirty="0" smtClean="0"/>
              <a:t>In the course </a:t>
            </a:r>
            <a:r>
              <a:rPr lang="en-NZ" dirty="0" err="1" smtClean="0"/>
              <a:t>Markbook</a:t>
            </a:r>
            <a:r>
              <a:rPr lang="en-NZ" dirty="0" smtClean="0"/>
              <a:t>…</a:t>
            </a:r>
          </a:p>
          <a:p>
            <a:pPr lvl="1"/>
            <a:r>
              <a:rPr lang="en-NZ" dirty="0" smtClean="0"/>
              <a:t>Create &amp; Export a summary with internal AS GPA</a:t>
            </a:r>
          </a:p>
          <a:p>
            <a:r>
              <a:rPr lang="en-NZ" dirty="0" smtClean="0"/>
              <a:t>In KAMAR Printing…</a:t>
            </a:r>
          </a:p>
          <a:p>
            <a:pPr lvl="1"/>
            <a:r>
              <a:rPr lang="en-NZ" dirty="0" smtClean="0"/>
              <a:t>Export the same group of students’ attendance</a:t>
            </a:r>
          </a:p>
          <a:p>
            <a:r>
              <a:rPr lang="en-NZ" dirty="0" smtClean="0"/>
              <a:t>Match these up in Excel</a:t>
            </a:r>
          </a:p>
          <a:p>
            <a:pPr lvl="1"/>
            <a:r>
              <a:rPr lang="en-NZ" dirty="0" err="1" smtClean="0"/>
              <a:t>Vlookup</a:t>
            </a:r>
            <a:endParaRPr lang="en-NZ" dirty="0" smtClean="0"/>
          </a:p>
          <a:p>
            <a:pPr lvl="1"/>
            <a:r>
              <a:rPr lang="en-NZ" dirty="0" smtClean="0"/>
              <a:t>Sort all lookup fields ascending!!!</a:t>
            </a:r>
            <a:endParaRPr lang="en-NZ" dirty="0"/>
          </a:p>
        </p:txBody>
      </p:sp>
      <p:pic>
        <p:nvPicPr>
          <p:cNvPr id="1027" name="Picture 3" descr="C:\Users\jellwood\AppData\Local\Microsoft\Windows\Temporary Internet Files\Content.IE5\DNN2WEBW\MC9004326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59" y="138951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9" y="13648"/>
            <a:ext cx="8843749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400" dirty="0" err="1" smtClean="0"/>
              <a:t>OtC</a:t>
            </a:r>
            <a:r>
              <a:rPr lang="en-NZ" sz="4400" dirty="0" smtClean="0"/>
              <a:t> L3 Statistics GPA’s 2013</a:t>
            </a:r>
            <a:r>
              <a:rPr lang="en-NZ" sz="1800" dirty="0" smtClean="0"/>
              <a:t>- </a:t>
            </a:r>
            <a:r>
              <a:rPr lang="en-NZ" sz="2000" dirty="0" smtClean="0"/>
              <a:t>first three internals</a:t>
            </a:r>
            <a:endParaRPr lang="en-NZ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262585"/>
              </p:ext>
            </p:extLst>
          </p:nvPr>
        </p:nvGraphicFramePr>
        <p:xfrm>
          <a:off x="609598" y="838200"/>
          <a:ext cx="7086602" cy="2070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22"/>
                <a:gridCol w="1554880"/>
                <a:gridCol w="1496380"/>
                <a:gridCol w="1658698"/>
                <a:gridCol w="1188322"/>
              </a:tblGrid>
              <a:tr h="569729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Attendance (85%)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68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Not 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NZ" sz="2400" u="none" strike="noStrike" dirty="0">
                          <a:effectLst/>
                        </a:rPr>
                        <a:t>GPA (50%)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On Track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69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>
                          <a:effectLst/>
                        </a:rPr>
                        <a:t>85</a:t>
                      </a:r>
                      <a:endParaRPr lang="en-N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In Trouble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25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36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94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27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 smtClean="0">
                          <a:effectLst/>
                        </a:rPr>
                        <a:t>121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3048000"/>
            <a:ext cx="8458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sz="2800" b="0" dirty="0" smtClean="0"/>
              <a:t>What is the risk of being ‘In Trouble’ for students with ‘Regular’ attendance? ‘Not Regular’ attendance?</a:t>
            </a:r>
          </a:p>
          <a:p>
            <a:pPr fontAlgn="auto">
              <a:spcAft>
                <a:spcPts val="0"/>
              </a:spcAft>
            </a:pPr>
            <a:r>
              <a:rPr lang="en-NZ" sz="2800" b="0" dirty="0" smtClean="0"/>
              <a:t>Find and interpret the risk of being ‘In Trouble’ for students with ‘Not Regular’ attendance, relative to those with ‘Regular’ attendance?</a:t>
            </a:r>
          </a:p>
          <a:p>
            <a:pPr fontAlgn="auto">
              <a:spcAft>
                <a:spcPts val="0"/>
              </a:spcAft>
            </a:pPr>
            <a:r>
              <a:rPr lang="en-NZ" sz="2800" b="0" dirty="0"/>
              <a:t>Find and interpret the risk of being ‘In Trouble’ for students with </a:t>
            </a:r>
            <a:r>
              <a:rPr lang="en-NZ" sz="2800" b="0" dirty="0" smtClean="0"/>
              <a:t>‘Regular</a:t>
            </a:r>
            <a:r>
              <a:rPr lang="en-NZ" sz="2800" b="0" dirty="0"/>
              <a:t>’ attendance, relative to those with </a:t>
            </a:r>
            <a:r>
              <a:rPr lang="en-NZ" sz="2800" b="0" dirty="0" smtClean="0"/>
              <a:t>‘Not Regular</a:t>
            </a:r>
            <a:r>
              <a:rPr lang="en-NZ" sz="2800" b="0" dirty="0"/>
              <a:t>’ attendance</a:t>
            </a:r>
            <a:r>
              <a:rPr lang="en-NZ" sz="2800" b="0" dirty="0" smtClean="0"/>
              <a:t>?</a:t>
            </a:r>
          </a:p>
          <a:p>
            <a:pPr fontAlgn="auto">
              <a:spcAft>
                <a:spcPts val="0"/>
              </a:spcAft>
            </a:pPr>
            <a:r>
              <a:rPr lang="en-NZ" sz="2800" b="0" dirty="0" smtClean="0"/>
              <a:t>Which base line makes the most sense here?</a:t>
            </a:r>
            <a:endParaRPr lang="en-NZ" sz="2800" b="0" dirty="0"/>
          </a:p>
          <a:p>
            <a:pPr fontAlgn="auto">
              <a:spcAft>
                <a:spcPts val="0"/>
              </a:spcAft>
            </a:pPr>
            <a:endParaRPr lang="en-NZ" sz="2800" b="0" dirty="0" smtClean="0"/>
          </a:p>
          <a:p>
            <a:pPr marL="114300" indent="0" fontAlgn="auto">
              <a:spcAft>
                <a:spcPts val="0"/>
              </a:spcAft>
              <a:buNone/>
            </a:pPr>
            <a:endParaRPr lang="en-NZ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7127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12800"/>
            <a:ext cx="7772400" cy="1933575"/>
          </a:xfrm>
        </p:spPr>
        <p:txBody>
          <a:bodyPr/>
          <a:lstStyle/>
          <a:p>
            <a:pPr eaLnBrk="1" hangingPunct="1"/>
            <a:r>
              <a:rPr lang="en-US" dirty="0" smtClean="0"/>
              <a:t>AS91264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" y="3697288"/>
            <a:ext cx="8385175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Use statistical methods to make an inference</a:t>
            </a:r>
          </a:p>
        </p:txBody>
      </p:sp>
    </p:spTree>
    <p:extLst>
      <p:ext uri="{BB962C8B-B14F-4D97-AF65-F5344CB8AC3E}">
        <p14:creationId xmlns:p14="http://schemas.microsoft.com/office/powerpoint/2010/main" val="24298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NZ" dirty="0" err="1" smtClean="0"/>
              <a:t>OtC</a:t>
            </a:r>
            <a:r>
              <a:rPr lang="en-NZ" dirty="0" smtClean="0"/>
              <a:t> L3 Statistics GPA’s 2013</a:t>
            </a:r>
            <a:endParaRPr lang="en-NZ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030616"/>
              </p:ext>
            </p:extLst>
          </p:nvPr>
        </p:nvGraphicFramePr>
        <p:xfrm>
          <a:off x="609598" y="1524000"/>
          <a:ext cx="7086602" cy="2070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22"/>
                <a:gridCol w="1554880"/>
                <a:gridCol w="1496380"/>
                <a:gridCol w="1658698"/>
                <a:gridCol w="1188322"/>
              </a:tblGrid>
              <a:tr h="569729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Attendance (85%)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68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Not 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NZ" sz="2400" u="none" strike="noStrike" dirty="0">
                          <a:effectLst/>
                        </a:rPr>
                        <a:t>GPA (50%)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On Track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69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>
                          <a:effectLst/>
                        </a:rPr>
                        <a:t>85</a:t>
                      </a:r>
                      <a:endParaRPr lang="en-N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In Trouble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25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36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94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27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 smtClean="0">
                          <a:effectLst/>
                        </a:rPr>
                        <a:t>121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38100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sz="2800" b="0" dirty="0" smtClean="0"/>
              <a:t>What is the risk of being ‘In Trouble’ for students with ‘Regular’ attendance? ‘Not Regular’ attendance?</a:t>
            </a:r>
          </a:p>
          <a:p>
            <a:pPr fontAlgn="auto">
              <a:spcAft>
                <a:spcPts val="0"/>
              </a:spcAft>
            </a:pPr>
            <a:endParaRPr lang="en-NZ" sz="2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4628" y="5059912"/>
                <a:ext cx="673838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NZ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b="1" i="1" smtClean="0">
                              <a:latin typeface="Cambria Math"/>
                            </a:rPr>
                            <m:t>𝑰𝒏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𝑻𝒓𝒐𝒖𝒃𝒍𝒆</m:t>
                          </m:r>
                        </m:e>
                        <m:e>
                          <m:r>
                            <a:rPr lang="en-NZ" b="1" i="1" smtClean="0">
                              <a:latin typeface="Cambria Math"/>
                            </a:rPr>
                            <m:t>𝑹𝒆𝒈𝒖𝒍𝒂𝒓</m:t>
                          </m:r>
                        </m:e>
                      </m:d>
                      <m:r>
                        <a:rPr lang="en-N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NZ" b="1" i="1" smtClean="0">
                              <a:latin typeface="Cambria Math"/>
                            </a:rPr>
                            <m:t>𝟗𝟒</m:t>
                          </m:r>
                        </m:den>
                      </m:f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NZ" b="1" i="1" smtClean="0">
                          <a:latin typeface="Cambria Math"/>
                        </a:rPr>
                        <m:t>𝟎</m:t>
                      </m:r>
                      <m:r>
                        <a:rPr lang="en-NZ" b="1" i="1" smtClean="0">
                          <a:latin typeface="Cambria Math"/>
                        </a:rPr>
                        <m:t>.</m:t>
                      </m:r>
                      <m:r>
                        <a:rPr lang="en-NZ" b="1" i="1" smtClean="0">
                          <a:latin typeface="Cambria Math"/>
                        </a:rPr>
                        <m:t>𝟐𝟔𝟔𝟎</m:t>
                      </m:r>
                      <m:r>
                        <a:rPr lang="en-NZ" b="1" i="1" smtClean="0">
                          <a:latin typeface="Cambria Math"/>
                        </a:rPr>
                        <m:t> (</m:t>
                      </m:r>
                      <m:r>
                        <a:rPr lang="en-NZ" b="1" i="1" smtClean="0">
                          <a:latin typeface="Cambria Math"/>
                        </a:rPr>
                        <m:t>𝟒</m:t>
                      </m:r>
                      <m:r>
                        <a:rPr lang="en-NZ" b="1" i="1" smtClean="0">
                          <a:latin typeface="Cambria Math"/>
                        </a:rPr>
                        <m:t>𝒔𝒇</m:t>
                      </m:r>
                      <m:r>
                        <a:rPr lang="en-NZ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28" y="5059912"/>
                <a:ext cx="6738383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0060" y="6018833"/>
                <a:ext cx="7347524" cy="78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NZ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b="1" i="1" smtClean="0">
                              <a:latin typeface="Cambria Math"/>
                            </a:rPr>
                            <m:t>𝑰𝒏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𝑻𝒓𝒐𝒖𝒃𝒍𝒆</m:t>
                          </m:r>
                        </m:e>
                        <m:e>
                          <m:r>
                            <a:rPr lang="en-NZ" b="1" i="1" smtClean="0">
                              <a:latin typeface="Cambria Math"/>
                            </a:rPr>
                            <m:t>𝑵𝒐𝒕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𝑹𝒆𝒈𝒖𝒍𝒂𝒓</m:t>
                          </m:r>
                        </m:e>
                      </m:d>
                      <m:r>
                        <a:rPr lang="en-N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NZ" b="1" i="1" smtClean="0">
                              <a:latin typeface="Cambria Math"/>
                            </a:rPr>
                            <m:t>𝟐𝟕</m:t>
                          </m:r>
                        </m:den>
                      </m:f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NZ" b="1" i="1" smtClean="0">
                          <a:latin typeface="Cambria Math"/>
                        </a:rPr>
                        <m:t>𝟎</m:t>
                      </m:r>
                      <m:r>
                        <a:rPr lang="en-NZ" b="1" i="1" smtClean="0">
                          <a:latin typeface="Cambria Math"/>
                        </a:rPr>
                        <m:t>.</m:t>
                      </m:r>
                      <m:r>
                        <a:rPr lang="en-NZ" b="1" i="1" smtClean="0">
                          <a:latin typeface="Cambria Math"/>
                        </a:rPr>
                        <m:t>𝟒𝟎𝟕𝟒</m:t>
                      </m:r>
                      <m:r>
                        <a:rPr lang="en-NZ" b="1" i="1" smtClean="0">
                          <a:latin typeface="Cambria Math"/>
                        </a:rPr>
                        <m:t> (</m:t>
                      </m:r>
                      <m:r>
                        <a:rPr lang="en-NZ" b="1" i="1" smtClean="0">
                          <a:latin typeface="Cambria Math"/>
                        </a:rPr>
                        <m:t>𝟒</m:t>
                      </m:r>
                      <m:r>
                        <a:rPr lang="en-NZ" b="1" i="1" smtClean="0">
                          <a:latin typeface="Cambria Math"/>
                        </a:rPr>
                        <m:t>𝒔𝒇</m:t>
                      </m:r>
                      <m:r>
                        <a:rPr lang="en-NZ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60" y="6018833"/>
                <a:ext cx="7347524" cy="78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6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68362"/>
          </a:xfrm>
        </p:spPr>
        <p:txBody>
          <a:bodyPr/>
          <a:lstStyle/>
          <a:p>
            <a:pPr algn="ctr"/>
            <a:r>
              <a:rPr lang="en-NZ" dirty="0" err="1" smtClean="0"/>
              <a:t>OtC</a:t>
            </a:r>
            <a:r>
              <a:rPr lang="en-NZ" dirty="0" smtClean="0"/>
              <a:t> L3 Statistics GPA’s 2013</a:t>
            </a:r>
            <a:endParaRPr lang="en-NZ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733978"/>
              </p:ext>
            </p:extLst>
          </p:nvPr>
        </p:nvGraphicFramePr>
        <p:xfrm>
          <a:off x="609600" y="838200"/>
          <a:ext cx="7086602" cy="2070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22"/>
                <a:gridCol w="1554880"/>
                <a:gridCol w="1496380"/>
                <a:gridCol w="1658698"/>
                <a:gridCol w="1188322"/>
              </a:tblGrid>
              <a:tr h="569729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Attendance (85%)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68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Not 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NZ" sz="2400" u="none" strike="noStrike" dirty="0">
                          <a:effectLst/>
                        </a:rPr>
                        <a:t>GPA (50%)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On Track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69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>
                          <a:effectLst/>
                        </a:rPr>
                        <a:t>85</a:t>
                      </a:r>
                      <a:endParaRPr lang="en-N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In Trouble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25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36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94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27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 smtClean="0">
                          <a:effectLst/>
                        </a:rPr>
                        <a:t>121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3048000"/>
            <a:ext cx="8458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sz="2800" b="0" dirty="0" smtClean="0"/>
              <a:t>Find and interpret the risk of being ‘In Trouble’ for students with ‘Not Regular’ attendance, relative to those with ‘Regular’ attendance?</a:t>
            </a:r>
          </a:p>
          <a:p>
            <a:pPr fontAlgn="auto">
              <a:spcAft>
                <a:spcPts val="0"/>
              </a:spcAft>
            </a:pPr>
            <a:endParaRPr lang="en-NZ" sz="2800" b="0" dirty="0"/>
          </a:p>
          <a:p>
            <a:pPr fontAlgn="auto">
              <a:spcAft>
                <a:spcPts val="0"/>
              </a:spcAft>
            </a:pPr>
            <a:endParaRPr lang="en-NZ" sz="2800" b="0" dirty="0" smtClean="0"/>
          </a:p>
          <a:p>
            <a:pPr fontAlgn="auto">
              <a:spcAft>
                <a:spcPts val="0"/>
              </a:spcAft>
            </a:pPr>
            <a:r>
              <a:rPr lang="en-NZ" sz="2800" b="0" i="1" dirty="0" smtClean="0"/>
              <a:t>For students who do not attend class regularly the </a:t>
            </a:r>
            <a:r>
              <a:rPr lang="en-NZ" sz="2800" b="0" i="1" dirty="0"/>
              <a:t>risk of </a:t>
            </a:r>
            <a:r>
              <a:rPr lang="en-NZ" sz="2800" b="0" i="1" dirty="0" smtClean="0"/>
              <a:t>being </a:t>
            </a:r>
            <a:r>
              <a:rPr lang="en-NZ" sz="2800" b="0" i="1" dirty="0"/>
              <a:t>in trouble with their </a:t>
            </a:r>
            <a:r>
              <a:rPr lang="en-NZ" sz="2800" b="0" i="1" dirty="0" smtClean="0"/>
              <a:t>achievement </a:t>
            </a:r>
            <a:r>
              <a:rPr lang="en-NZ" sz="2800" b="0" i="1" dirty="0"/>
              <a:t>after the first three internal </a:t>
            </a:r>
            <a:r>
              <a:rPr lang="en-NZ" sz="2800" b="0" i="1" dirty="0" smtClean="0"/>
              <a:t>assessments is approximately 1.5 times the risk for students who do attend class regularly.</a:t>
            </a:r>
          </a:p>
          <a:p>
            <a:pPr marL="114300" indent="0" fontAlgn="auto">
              <a:spcAft>
                <a:spcPts val="0"/>
              </a:spcAft>
              <a:buNone/>
            </a:pPr>
            <a:endParaRPr lang="en-NZ" sz="2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352" y="4231571"/>
                <a:ext cx="7759496" cy="873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𝑰𝒏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𝑻𝒓𝒐𝒖𝒃𝒍𝒆</m:t>
                              </m:r>
                            </m:e>
                            <m:e>
                              <m:r>
                                <a:rPr lang="en-NZ" b="1" i="1" smtClean="0">
                                  <a:latin typeface="Cambria Math"/>
                                </a:rPr>
                                <m:t>𝑵𝒐𝒕</m:t>
                              </m:r>
                              <m:r>
                                <a:rPr lang="en-NZ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𝑹𝒆𝒈𝒖𝒍𝒂𝒓</m:t>
                              </m:r>
                            </m:e>
                          </m:d>
                        </m:num>
                        <m:den>
                          <m:r>
                            <a:rPr lang="en-NZ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𝑰𝒏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𝑻𝒓𝒐𝒖𝒃𝒍𝒆</m:t>
                              </m:r>
                            </m:e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𝑹𝒆𝒈𝒖𝒍𝒂𝒓</m:t>
                              </m:r>
                            </m:e>
                          </m:d>
                        </m:den>
                      </m:f>
                      <m:r>
                        <a:rPr lang="en-N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𝟒𝟎𝟕𝟒</m:t>
                          </m:r>
                        </m:num>
                        <m:den>
                          <m:r>
                            <a:rPr lang="en-NZ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𝟐𝟔𝟔𝟎</m:t>
                          </m:r>
                        </m:den>
                      </m:f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𝟓𝟑𝟐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𝒔𝒇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52" y="4231571"/>
                <a:ext cx="7759496" cy="8738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5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68362"/>
          </a:xfrm>
        </p:spPr>
        <p:txBody>
          <a:bodyPr/>
          <a:lstStyle/>
          <a:p>
            <a:pPr algn="ctr"/>
            <a:r>
              <a:rPr lang="en-NZ" dirty="0" err="1" smtClean="0"/>
              <a:t>OtC</a:t>
            </a:r>
            <a:r>
              <a:rPr lang="en-NZ" dirty="0" smtClean="0"/>
              <a:t> L3 Statistics GPA’s 2013</a:t>
            </a:r>
            <a:endParaRPr lang="en-NZ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01826"/>
              </p:ext>
            </p:extLst>
          </p:nvPr>
        </p:nvGraphicFramePr>
        <p:xfrm>
          <a:off x="609600" y="838200"/>
          <a:ext cx="7086602" cy="2070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22"/>
                <a:gridCol w="1554880"/>
                <a:gridCol w="1496380"/>
                <a:gridCol w="1658698"/>
                <a:gridCol w="1188322"/>
              </a:tblGrid>
              <a:tr h="569729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Attendance (85%)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68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Not 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NZ" sz="2400" u="none" strike="noStrike" dirty="0">
                          <a:effectLst/>
                        </a:rPr>
                        <a:t>GPA (50%)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On Track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69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>
                          <a:effectLst/>
                        </a:rPr>
                        <a:t>85</a:t>
                      </a:r>
                      <a:endParaRPr lang="en-N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In Trouble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25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36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94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27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 smtClean="0">
                          <a:effectLst/>
                        </a:rPr>
                        <a:t>121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3048000"/>
            <a:ext cx="8458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sz="2800" b="0" dirty="0" smtClean="0"/>
              <a:t>Find and interpret the risk of being ‘In Trouble’ for students with ‘Regular’ attendance, relative to those with ‘</a:t>
            </a:r>
            <a:r>
              <a:rPr lang="en-NZ" sz="2800" b="0" dirty="0"/>
              <a:t>Not </a:t>
            </a:r>
            <a:r>
              <a:rPr lang="en-NZ" sz="2800" b="0" dirty="0" smtClean="0"/>
              <a:t>Regular’ attendance?</a:t>
            </a:r>
          </a:p>
          <a:p>
            <a:pPr fontAlgn="auto">
              <a:spcAft>
                <a:spcPts val="0"/>
              </a:spcAft>
            </a:pPr>
            <a:endParaRPr lang="en-NZ" sz="2800" b="0" dirty="0"/>
          </a:p>
          <a:p>
            <a:pPr fontAlgn="auto">
              <a:spcAft>
                <a:spcPts val="0"/>
              </a:spcAft>
            </a:pPr>
            <a:endParaRPr lang="en-NZ" sz="2800" b="0" dirty="0" smtClean="0"/>
          </a:p>
          <a:p>
            <a:pPr fontAlgn="auto">
              <a:spcAft>
                <a:spcPts val="0"/>
              </a:spcAft>
            </a:pPr>
            <a:r>
              <a:rPr lang="en-NZ" sz="2800" b="0" i="1" dirty="0"/>
              <a:t>For students who </a:t>
            </a:r>
            <a:r>
              <a:rPr lang="en-NZ" sz="2800" b="0" i="1" dirty="0" smtClean="0"/>
              <a:t>attend </a:t>
            </a:r>
            <a:r>
              <a:rPr lang="en-NZ" sz="2800" b="0" i="1" dirty="0"/>
              <a:t>class regularly the risk of </a:t>
            </a:r>
            <a:r>
              <a:rPr lang="en-NZ" sz="2800" b="0" i="1" dirty="0" smtClean="0"/>
              <a:t>being </a:t>
            </a:r>
            <a:r>
              <a:rPr lang="en-NZ" sz="2800" b="0" i="1" dirty="0"/>
              <a:t>in trouble with their </a:t>
            </a:r>
            <a:r>
              <a:rPr lang="en-NZ" sz="2800" b="0" i="1" dirty="0" smtClean="0"/>
              <a:t>achievement </a:t>
            </a:r>
            <a:r>
              <a:rPr lang="en-NZ" sz="2800" b="0" i="1" dirty="0"/>
              <a:t>after the first three internal assessments is approximately </a:t>
            </a:r>
            <a:r>
              <a:rPr lang="en-NZ" sz="2800" b="0" i="1" dirty="0" smtClean="0"/>
              <a:t>0.65 </a:t>
            </a:r>
            <a:r>
              <a:rPr lang="en-NZ" sz="2800" b="0" i="1" dirty="0"/>
              <a:t>times the risk for students who </a:t>
            </a:r>
            <a:r>
              <a:rPr lang="en-NZ" sz="2800" b="0" i="1" dirty="0" smtClean="0"/>
              <a:t>do not </a:t>
            </a:r>
            <a:r>
              <a:rPr lang="en-NZ" sz="2800" b="0" i="1" dirty="0"/>
              <a:t>attend class regularly.</a:t>
            </a:r>
          </a:p>
          <a:p>
            <a:pPr marL="114300" indent="0" fontAlgn="auto">
              <a:spcAft>
                <a:spcPts val="0"/>
              </a:spcAft>
              <a:buNone/>
            </a:pPr>
            <a:endParaRPr lang="en-NZ" sz="2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7181" y="4125032"/>
                <a:ext cx="7943841" cy="873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𝑰𝒏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𝑻𝒓𝒐𝒖𝒃𝒍𝒆</m:t>
                              </m:r>
                            </m:e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𝑹𝒆𝒈𝒖𝒍𝒂𝒓</m:t>
                              </m:r>
                            </m:e>
                          </m:d>
                        </m:num>
                        <m:den>
                          <m:r>
                            <a:rPr lang="en-NZ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𝑰𝒏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𝑻𝒓𝒐𝒖𝒃𝒍𝒆</m:t>
                              </m:r>
                            </m:e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𝑵𝒐𝒕</m:t>
                              </m:r>
                              <m:r>
                                <a:rPr lang="en-NZ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𝑹𝒆𝒈𝒖𝒍𝒂𝒓</m:t>
                              </m:r>
                            </m:e>
                          </m:d>
                        </m:den>
                      </m:f>
                      <m:r>
                        <a:rPr lang="en-N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𝟐𝟔𝟔𝟎</m:t>
                          </m:r>
                        </m:num>
                        <m:den>
                          <m:r>
                            <a:rPr lang="en-NZ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NZ" b="1" i="1" smtClean="0">
                              <a:latin typeface="Cambria Math"/>
                            </a:rPr>
                            <m:t>𝟒𝟎𝟕𝟒</m:t>
                          </m:r>
                        </m:den>
                      </m:f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𝟔𝟓𝟐𝟗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𝒔𝒇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81" y="4125032"/>
                <a:ext cx="7943841" cy="8738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0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980227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400" dirty="0" err="1" smtClean="0"/>
              <a:t>OtC</a:t>
            </a:r>
            <a:r>
              <a:rPr lang="en-NZ" sz="4400" dirty="0" smtClean="0"/>
              <a:t> L3 Statistics GPA’s 2013</a:t>
            </a:r>
            <a:r>
              <a:rPr lang="en-NZ" sz="1800" dirty="0" smtClean="0"/>
              <a:t>- </a:t>
            </a:r>
            <a:r>
              <a:rPr lang="en-NZ" sz="2000" dirty="0" smtClean="0"/>
              <a:t>first three internals</a:t>
            </a:r>
            <a:endParaRPr lang="en-NZ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598" y="838200"/>
          <a:ext cx="7086602" cy="2070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22"/>
                <a:gridCol w="1554880"/>
                <a:gridCol w="1496380"/>
                <a:gridCol w="1658698"/>
                <a:gridCol w="1188322"/>
              </a:tblGrid>
              <a:tr h="569729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Attendance (85%)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68"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Not Regular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NZ" sz="2400" u="none" strike="noStrike" dirty="0">
                          <a:effectLst/>
                        </a:rPr>
                        <a:t>GPA (50%)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On Track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69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>
                          <a:effectLst/>
                        </a:rPr>
                        <a:t>85</a:t>
                      </a:r>
                      <a:endParaRPr lang="en-N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In Trouble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25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11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36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68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Total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94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>
                          <a:effectLst/>
                        </a:rPr>
                        <a:t>27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u="none" strike="noStrike" dirty="0" smtClean="0">
                          <a:effectLst/>
                        </a:rPr>
                        <a:t>121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3048000"/>
            <a:ext cx="8458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NZ" sz="2800" b="0" dirty="0" smtClean="0"/>
              <a:t>Which base line makes the most sense here?</a:t>
            </a:r>
          </a:p>
          <a:p>
            <a:pPr lvl="1" fontAlgn="auto">
              <a:spcAft>
                <a:spcPts val="0"/>
              </a:spcAft>
            </a:pPr>
            <a:r>
              <a:rPr lang="en-NZ" sz="2600" b="0" dirty="0" smtClean="0"/>
              <a:t>It makes most sense to quote the risk for students who do not attend regularly relative to those who do.</a:t>
            </a:r>
          </a:p>
          <a:p>
            <a:pPr lvl="1" fontAlgn="auto">
              <a:spcAft>
                <a:spcPts val="0"/>
              </a:spcAft>
            </a:pPr>
            <a:r>
              <a:rPr lang="en-NZ" sz="2600" b="0" dirty="0" smtClean="0"/>
              <a:t>These statistics are more likely to be used to encourage students who do not attend regularly to improve their attendance.</a:t>
            </a:r>
          </a:p>
          <a:p>
            <a:pPr marL="114300" indent="0" fontAlgn="auto">
              <a:spcAft>
                <a:spcPts val="0"/>
              </a:spcAft>
              <a:buNone/>
            </a:pPr>
            <a:endParaRPr lang="en-NZ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8460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NZ" dirty="0" err="1"/>
              <a:t>OtC</a:t>
            </a:r>
            <a:r>
              <a:rPr lang="en-NZ" dirty="0"/>
              <a:t> L3 Statistics GPA’s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638800"/>
          </a:xfrm>
        </p:spPr>
        <p:txBody>
          <a:bodyPr>
            <a:normAutofit lnSpcReduction="10000"/>
          </a:bodyPr>
          <a:lstStyle/>
          <a:p>
            <a:r>
              <a:rPr lang="en-NZ" sz="2400" dirty="0" smtClean="0"/>
              <a:t>What is the percentage change in risk of being in trouble for a student who mends their ways and changes their attendance from ‘not regular’ to ‘regular’?</a:t>
            </a:r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r>
              <a:rPr lang="en-NZ" sz="2400" dirty="0" smtClean="0"/>
              <a:t>The risk of being ‘in trouble’ decreases by approximately 35% if attendance changes from ‘not regular’ to ‘regular’.</a:t>
            </a:r>
          </a:p>
          <a:p>
            <a:endParaRPr lang="en-N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9853" y="3232320"/>
                <a:ext cx="5644301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0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NZ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000" b="1" i="1" smtClean="0">
                              <a:latin typeface="Cambria Math"/>
                            </a:rPr>
                            <m:t>𝑰𝒏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𝑻𝒓𝒐𝒖𝒃𝒍𝒆</m:t>
                          </m:r>
                        </m:e>
                        <m:e>
                          <m:r>
                            <a:rPr lang="en-NZ" sz="2000" b="1" i="1" smtClean="0">
                              <a:latin typeface="Cambria Math"/>
                            </a:rPr>
                            <m:t>𝑹𝒆𝒈𝒖𝒍𝒂𝒓</m:t>
                          </m:r>
                        </m:e>
                      </m:d>
                      <m:r>
                        <a:rPr lang="en-NZ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2000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NZ" sz="2000" b="1" i="1" smtClean="0">
                              <a:latin typeface="Cambria Math"/>
                            </a:rPr>
                            <m:t>𝟗𝟒</m:t>
                          </m:r>
                        </m:den>
                      </m:f>
                      <m:r>
                        <a:rPr lang="en-NZ" sz="20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NZ" sz="2000" b="1" i="1" smtClean="0">
                          <a:latin typeface="Cambria Math"/>
                        </a:rPr>
                        <m:t>𝟎</m:t>
                      </m:r>
                      <m:r>
                        <a:rPr lang="en-NZ" sz="2000" b="1" i="1" smtClean="0">
                          <a:latin typeface="Cambria Math"/>
                        </a:rPr>
                        <m:t>.</m:t>
                      </m:r>
                      <m:r>
                        <a:rPr lang="en-NZ" sz="2000" b="1" i="1" smtClean="0">
                          <a:latin typeface="Cambria Math"/>
                        </a:rPr>
                        <m:t>𝟐𝟔𝟔𝟎</m:t>
                      </m:r>
                      <m:r>
                        <a:rPr lang="en-NZ" sz="2000" b="1" i="1" smtClean="0">
                          <a:latin typeface="Cambria Math"/>
                        </a:rPr>
                        <m:t> (</m:t>
                      </m:r>
                      <m:r>
                        <a:rPr lang="en-NZ" sz="2000" b="1" i="1" smtClean="0">
                          <a:latin typeface="Cambria Math"/>
                        </a:rPr>
                        <m:t>𝟒</m:t>
                      </m:r>
                      <m:r>
                        <a:rPr lang="en-NZ" sz="2000" b="1" i="1" smtClean="0">
                          <a:latin typeface="Cambria Math"/>
                        </a:rPr>
                        <m:t>𝒔𝒇</m:t>
                      </m:r>
                      <m:r>
                        <a:rPr lang="en-NZ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NZ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853" y="3232320"/>
                <a:ext cx="5644301" cy="6768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3677" y="2425799"/>
                <a:ext cx="6150850" cy="668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0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NZ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NZ" sz="2000" b="1" i="1" smtClean="0">
                              <a:latin typeface="Cambria Math"/>
                            </a:rPr>
                            <m:t>𝑰𝒏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𝑻𝒓𝒐𝒖𝒃𝒍𝒆</m:t>
                          </m:r>
                        </m:e>
                        <m:e>
                          <m:r>
                            <a:rPr lang="en-NZ" sz="2000" b="1" i="1" smtClean="0">
                              <a:latin typeface="Cambria Math"/>
                            </a:rPr>
                            <m:t>𝑵𝒐𝒕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𝑹𝒆𝒈𝒖𝒍𝒂𝒓</m:t>
                          </m:r>
                        </m:e>
                      </m:d>
                      <m:r>
                        <a:rPr lang="en-NZ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20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NZ" sz="2000" b="1" i="1" smtClean="0">
                              <a:latin typeface="Cambria Math"/>
                            </a:rPr>
                            <m:t>𝟐𝟕</m:t>
                          </m:r>
                        </m:den>
                      </m:f>
                      <m:r>
                        <a:rPr lang="en-NZ" sz="20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NZ" sz="2000" b="1" i="1" smtClean="0">
                          <a:latin typeface="Cambria Math"/>
                        </a:rPr>
                        <m:t>𝟎</m:t>
                      </m:r>
                      <m:r>
                        <a:rPr lang="en-NZ" sz="2000" b="1" i="1" smtClean="0">
                          <a:latin typeface="Cambria Math"/>
                        </a:rPr>
                        <m:t>.</m:t>
                      </m:r>
                      <m:r>
                        <a:rPr lang="en-NZ" sz="2000" b="1" i="1" smtClean="0">
                          <a:latin typeface="Cambria Math"/>
                        </a:rPr>
                        <m:t>𝟒𝟎𝟕𝟒</m:t>
                      </m:r>
                      <m:r>
                        <a:rPr lang="en-NZ" sz="2000" b="1" i="1" smtClean="0">
                          <a:latin typeface="Cambria Math"/>
                        </a:rPr>
                        <m:t> (</m:t>
                      </m:r>
                      <m:r>
                        <a:rPr lang="en-NZ" sz="2000" b="1" i="1" smtClean="0">
                          <a:latin typeface="Cambria Math"/>
                        </a:rPr>
                        <m:t>𝟒</m:t>
                      </m:r>
                      <m:r>
                        <a:rPr lang="en-NZ" sz="2000" b="1" i="1" smtClean="0">
                          <a:latin typeface="Cambria Math"/>
                        </a:rPr>
                        <m:t>𝒔𝒇</m:t>
                      </m:r>
                      <m:r>
                        <a:rPr lang="en-NZ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NZ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77" y="2425799"/>
                <a:ext cx="6150850" cy="6689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053832"/>
                <a:ext cx="7402859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000" b="1" i="1" smtClean="0">
                          <a:latin typeface="Cambria Math"/>
                        </a:rPr>
                        <m:t>𝑷𝒓𝒐𝒑𝒐𝒓𝒕𝒊𝒐𝒏𝒂𝒍</m:t>
                      </m:r>
                      <m:r>
                        <a:rPr lang="en-NZ" sz="2000" b="1" i="1" smtClean="0">
                          <a:latin typeface="Cambria Math"/>
                        </a:rPr>
                        <m:t> </m:t>
                      </m:r>
                      <m:r>
                        <a:rPr lang="en-NZ" sz="2000" b="1" i="1" smtClean="0">
                          <a:latin typeface="Cambria Math"/>
                        </a:rPr>
                        <m:t>𝑪𝒉𝒂𝒏𝒈𝒆</m:t>
                      </m:r>
                      <m:r>
                        <a:rPr lang="en-NZ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2000" i="1">
                              <a:latin typeface="Cambria Math"/>
                            </a:rPr>
                            <m:t>𝟎</m:t>
                          </m:r>
                          <m:r>
                            <a:rPr lang="en-NZ" sz="2000" i="1">
                              <a:latin typeface="Cambria Math"/>
                            </a:rPr>
                            <m:t>.</m:t>
                          </m:r>
                          <m:r>
                            <a:rPr lang="en-NZ" sz="2000" i="1">
                              <a:latin typeface="Cambria Math"/>
                            </a:rPr>
                            <m:t>𝟐𝟔𝟔𝟎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NZ" sz="2000" i="1">
                              <a:latin typeface="Cambria Math"/>
                            </a:rPr>
                            <m:t>𝟎</m:t>
                          </m:r>
                          <m:r>
                            <a:rPr lang="en-NZ" sz="2000" i="1">
                              <a:latin typeface="Cambria Math"/>
                            </a:rPr>
                            <m:t>.</m:t>
                          </m:r>
                          <m:r>
                            <a:rPr lang="en-NZ" sz="2000" i="1">
                              <a:latin typeface="Cambria Math"/>
                            </a:rPr>
                            <m:t>𝟒𝟎𝟕𝟒</m:t>
                          </m:r>
                        </m:num>
                        <m:den>
                          <m:r>
                            <a:rPr lang="en-NZ" sz="20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NZ" sz="2000" b="1" i="1" smtClean="0">
                              <a:latin typeface="Cambria Math"/>
                            </a:rPr>
                            <m:t>𝟒𝟎𝟕𝟒</m:t>
                          </m:r>
                        </m:den>
                      </m:f>
                      <m:r>
                        <a:rPr lang="en-NZ" sz="20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NZ" sz="2000" b="1" i="1" smtClean="0">
                          <a:latin typeface="Cambria Math"/>
                        </a:rPr>
                        <m:t>𝟎</m:t>
                      </m:r>
                      <m:r>
                        <a:rPr lang="en-NZ" sz="2000" b="1" i="1" smtClean="0">
                          <a:latin typeface="Cambria Math"/>
                        </a:rPr>
                        <m:t>.</m:t>
                      </m:r>
                      <m:r>
                        <a:rPr lang="en-NZ" sz="2000" b="1" i="1" smtClean="0">
                          <a:latin typeface="Cambria Math"/>
                        </a:rPr>
                        <m:t>𝟑𝟒𝟕𝟏</m:t>
                      </m:r>
                      <m:r>
                        <a:rPr lang="en-NZ" sz="2000" b="1" i="1" smtClean="0">
                          <a:latin typeface="Cambria Math"/>
                        </a:rPr>
                        <m:t> (</m:t>
                      </m:r>
                      <m:r>
                        <a:rPr lang="en-NZ" sz="2000" b="1" i="1" smtClean="0">
                          <a:latin typeface="Cambria Math"/>
                        </a:rPr>
                        <m:t>𝟒</m:t>
                      </m:r>
                      <m:r>
                        <a:rPr lang="en-NZ" sz="2000" b="1" i="1" smtClean="0">
                          <a:latin typeface="Cambria Math"/>
                        </a:rPr>
                        <m:t>𝒔𝒇</m:t>
                      </m:r>
                      <m:r>
                        <a:rPr lang="en-NZ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NZ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53832"/>
                <a:ext cx="7402859" cy="670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Excel…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73" r="63643" b="53074"/>
          <a:stretch/>
        </p:blipFill>
        <p:spPr bwMode="auto">
          <a:xfrm>
            <a:off x="153598" y="1054288"/>
            <a:ext cx="4674380" cy="23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054288"/>
            <a:ext cx="8324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6" y="3852934"/>
            <a:ext cx="84296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/>
          <a:stretch/>
        </p:blipFill>
        <p:spPr bwMode="auto">
          <a:xfrm>
            <a:off x="4000768" y="4648695"/>
            <a:ext cx="465069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1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Q&amp;A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Thanks for listening!!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KAMAR: Students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Add graphic here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5083"/>
          <a:stretch/>
        </p:blipFill>
        <p:spPr bwMode="auto">
          <a:xfrm>
            <a:off x="95533" y="1091820"/>
            <a:ext cx="8997269" cy="517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9" r="59373" b="74292"/>
          <a:stretch/>
        </p:blipFill>
        <p:spPr bwMode="auto">
          <a:xfrm>
            <a:off x="17607" y="1733265"/>
            <a:ext cx="9138305" cy="1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KAMAR: Fields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Add graphic here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 t="18962" r="40542" b="45908"/>
          <a:stretch/>
        </p:blipFill>
        <p:spPr bwMode="auto">
          <a:xfrm>
            <a:off x="354840" y="1528548"/>
            <a:ext cx="8429618" cy="45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OTC Attendance Data 2012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5888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In the population of 2012 </a:t>
            </a:r>
            <a:r>
              <a:rPr lang="en-US" dirty="0" err="1" smtClean="0"/>
              <a:t>Otumoetai</a:t>
            </a:r>
            <a:r>
              <a:rPr lang="en-US" dirty="0" smtClean="0"/>
              <a:t> College students you have been given, each square represents an individual student.</a:t>
            </a:r>
          </a:p>
          <a:p>
            <a:pPr eaLnBrk="1" hangingPunct="1"/>
            <a:r>
              <a:rPr lang="en-US" dirty="0" smtClean="0"/>
              <a:t>What do you think each of the variables are?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71195" y="4444999"/>
            <a:ext cx="2161029" cy="2162175"/>
            <a:chOff x="841375" y="3614738"/>
            <a:chExt cx="2990850" cy="2992437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841375" y="3616325"/>
              <a:ext cx="2990850" cy="299085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 sz="1200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41375" y="3614738"/>
              <a:ext cx="2976563" cy="29749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sz="1200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V="1">
              <a:off x="855663" y="3643313"/>
              <a:ext cx="2962275" cy="2946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sz="1200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850900" y="4827589"/>
              <a:ext cx="1125246" cy="55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????</a:t>
              </a: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2620964" y="4840288"/>
              <a:ext cx="1125246" cy="55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????</a:t>
              </a: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690687" y="5883276"/>
              <a:ext cx="1222862" cy="55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??/??</a:t>
              </a: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1730374" y="3776663"/>
              <a:ext cx="1125246" cy="55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/>
                <a:t>????</a:t>
              </a:r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4946884" y="4464734"/>
            <a:ext cx="2148805" cy="2140853"/>
            <a:chOff x="3117" y="2276"/>
            <a:chExt cx="1892" cy="1885"/>
          </a:xfrm>
        </p:grpSpPr>
        <p:sp>
          <p:nvSpPr>
            <p:cNvPr id="16396" name="Rectangle 11"/>
            <p:cNvSpPr>
              <a:spLocks noChangeArrowheads="1"/>
            </p:cNvSpPr>
            <p:nvPr/>
          </p:nvSpPr>
          <p:spPr bwMode="auto">
            <a:xfrm>
              <a:off x="3117" y="2277"/>
              <a:ext cx="1884" cy="1884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 sz="1200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3117" y="2276"/>
              <a:ext cx="1875" cy="18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sz="1200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 flipV="1">
              <a:off x="3126" y="2294"/>
              <a:ext cx="1866" cy="18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sz="1200"/>
            </a:p>
          </p:txBody>
        </p:sp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3202" y="3053"/>
              <a:ext cx="64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 smtClean="0"/>
                <a:t>Year</a:t>
              </a:r>
              <a:endParaRPr lang="en-US" sz="2000" b="1" dirty="0"/>
            </a:p>
          </p:txBody>
        </p:sp>
        <p:sp>
          <p:nvSpPr>
            <p:cNvPr id="16400" name="Text Box 15"/>
            <p:cNvSpPr txBox="1">
              <a:spLocks noChangeArrowheads="1"/>
            </p:cNvSpPr>
            <p:nvPr/>
          </p:nvSpPr>
          <p:spPr bwMode="auto">
            <a:xfrm>
              <a:off x="4214" y="2971"/>
              <a:ext cx="795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 dirty="0" smtClean="0"/>
                <a:t>Attend-</a:t>
              </a:r>
            </a:p>
            <a:p>
              <a:r>
                <a:rPr lang="en-US" sz="1600" b="1" dirty="0" err="1" smtClean="0"/>
                <a:t>ance</a:t>
              </a:r>
              <a:endParaRPr lang="en-US" sz="1600" b="1" dirty="0"/>
            </a:p>
          </p:txBody>
        </p:sp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3505" y="3787"/>
              <a:ext cx="111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 smtClean="0"/>
                <a:t>Ethnicity</a:t>
              </a:r>
              <a:endParaRPr lang="en-US" sz="2000" b="1" dirty="0"/>
            </a:p>
          </p:txBody>
        </p:sp>
        <p:sp>
          <p:nvSpPr>
            <p:cNvPr id="16402" name="Text Box 17"/>
            <p:cNvSpPr txBox="1">
              <a:spLocks noChangeArrowheads="1"/>
            </p:cNvSpPr>
            <p:nvPr/>
          </p:nvSpPr>
          <p:spPr bwMode="auto">
            <a:xfrm>
              <a:off x="3590" y="2378"/>
              <a:ext cx="95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 smtClean="0"/>
                <a:t>Gender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3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Wonder….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questions might we ask about the attendance data?</a:t>
            </a:r>
          </a:p>
          <a:p>
            <a:pPr eaLnBrk="1" hangingPunct="1"/>
            <a:r>
              <a:rPr lang="en-US" dirty="0" smtClean="0"/>
              <a:t>I wonder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229600" cy="1427162"/>
          </a:xfrm>
        </p:spPr>
        <p:txBody>
          <a:bodyPr/>
          <a:lstStyle/>
          <a:p>
            <a:pPr eaLnBrk="1" hangingPunct="1"/>
            <a:r>
              <a:rPr lang="en-US" sz="3400" dirty="0" smtClean="0"/>
              <a:t>I Wonder Whether Male Students at OTC TEND TO have higher attendance than Female Students at OTC?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720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How might we answer this question?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Off you go…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12262</TotalTime>
  <Words>1915</Words>
  <Application>Microsoft Office PowerPoint</Application>
  <PresentationFormat>On-screen Show (4:3)</PresentationFormat>
  <Paragraphs>321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Watermark</vt:lpstr>
      <vt:lpstr>Using School Data to Engage Students in NCEA Level 2 and 3 Statistics</vt:lpstr>
      <vt:lpstr>WHY dig around in your SMS??</vt:lpstr>
      <vt:lpstr>KAMAR – the data gathering process</vt:lpstr>
      <vt:lpstr>AS91264</vt:lpstr>
      <vt:lpstr>KAMAR: Students</vt:lpstr>
      <vt:lpstr>KAMAR: Fields</vt:lpstr>
      <vt:lpstr>OTC Attendance Data 2012</vt:lpstr>
      <vt:lpstr>I Wonder….</vt:lpstr>
      <vt:lpstr>I Wonder Whether Male Students at OTC TEND TO have higher attendance than Female Students at OTC?</vt:lpstr>
      <vt:lpstr>Why Sample???</vt:lpstr>
      <vt:lpstr>What Effect does Sample Size have???</vt:lpstr>
      <vt:lpstr>Data Collation</vt:lpstr>
      <vt:lpstr>1000 Samples of 30</vt:lpstr>
      <vt:lpstr>30(ish) Male and Female Students</vt:lpstr>
      <vt:lpstr>Another 30(ish) Male and Female Students</vt:lpstr>
      <vt:lpstr>AS91581</vt:lpstr>
      <vt:lpstr>KAMAR: Previous Years’ Data</vt:lpstr>
      <vt:lpstr>KAMAR: Students</vt:lpstr>
      <vt:lpstr>KAMAR Fields</vt:lpstr>
      <vt:lpstr>Calculating GPA in Excel</vt:lpstr>
      <vt:lpstr>Calculating GPA in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91582</vt:lpstr>
      <vt:lpstr>Credit Counts</vt:lpstr>
      <vt:lpstr>So What?...</vt:lpstr>
      <vt:lpstr>AS 91585</vt:lpstr>
      <vt:lpstr>KAMAR: Students</vt:lpstr>
      <vt:lpstr>OtC L3 Statistics GPA’s 2013- first three internals</vt:lpstr>
      <vt:lpstr>OtC L3 Statistics GPA’s 2013</vt:lpstr>
      <vt:lpstr>OtC L3 Statistics GPA’s 2013</vt:lpstr>
      <vt:lpstr>OtC L3 Statistics GPA’s 2013</vt:lpstr>
      <vt:lpstr>OtC L3 Statistics GPA’s 2013- first three internals</vt:lpstr>
      <vt:lpstr>OtC L3 Statistics GPA’s 2013</vt:lpstr>
      <vt:lpstr>Excel…</vt:lpstr>
      <vt:lpstr>PowerPoint Presentation</vt:lpstr>
    </vt:vector>
  </TitlesOfParts>
  <Company>Otumoetai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AS90288</dc:title>
  <dc:creator>Jason Ellwood</dc:creator>
  <cp:lastModifiedBy>Anne Blundell</cp:lastModifiedBy>
  <cp:revision>344</cp:revision>
  <cp:lastPrinted>2013-11-24T23:00:30Z</cp:lastPrinted>
  <dcterms:created xsi:type="dcterms:W3CDTF">2009-05-17T06:35:50Z</dcterms:created>
  <dcterms:modified xsi:type="dcterms:W3CDTF">2013-11-29T01:26:51Z</dcterms:modified>
</cp:coreProperties>
</file>