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pload.wikimedia.org/wikipedia/commons/thumb/e/e7/Necker_cube.svg/220px-Necker_cube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644333"/>
            <a:ext cx="3965575" cy="3569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440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Hamblyn</dc:creator>
  <cp:lastModifiedBy>Carl Hamblyn</cp:lastModifiedBy>
  <cp:revision>1</cp:revision>
  <dcterms:created xsi:type="dcterms:W3CDTF">2006-08-16T00:00:00Z</dcterms:created>
  <dcterms:modified xsi:type="dcterms:W3CDTF">2013-07-12T05:22:15Z</dcterms:modified>
</cp:coreProperties>
</file>